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3" r:id="rId3"/>
    <p:sldId id="298" r:id="rId4"/>
    <p:sldId id="301" r:id="rId5"/>
    <p:sldId id="299" r:id="rId6"/>
    <p:sldId id="300" r:id="rId7"/>
    <p:sldId id="289" r:id="rId8"/>
    <p:sldId id="307" r:id="rId9"/>
    <p:sldId id="290" r:id="rId10"/>
    <p:sldId id="281" r:id="rId11"/>
    <p:sldId id="285" r:id="rId12"/>
    <p:sldId id="302" r:id="rId13"/>
    <p:sldId id="292" r:id="rId14"/>
    <p:sldId id="303" r:id="rId15"/>
    <p:sldId id="293" r:id="rId16"/>
    <p:sldId id="295" r:id="rId17"/>
    <p:sldId id="282" r:id="rId18"/>
    <p:sldId id="306" r:id="rId19"/>
    <p:sldId id="291" r:id="rId20"/>
    <p:sldId id="304" r:id="rId21"/>
    <p:sldId id="30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3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EB0"/>
    <a:srgbClr val="FFCCCC"/>
    <a:srgbClr val="3399FF"/>
    <a:srgbClr val="5FC5DC"/>
    <a:srgbClr val="FF9999"/>
    <a:srgbClr val="CCD8E4"/>
    <a:srgbClr val="433F71"/>
    <a:srgbClr val="74C5C3"/>
    <a:srgbClr val="8392A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0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6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9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40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3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95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82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55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4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4965-AA62-4B11-8E21-BCC8B6B1C605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8EA5A-3D83-4153-BA04-CD45CB72BF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86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4236238" y="0"/>
            <a:ext cx="7955763" cy="6353010"/>
          </a:xfrm>
          <a:custGeom>
            <a:avLst/>
            <a:gdLst>
              <a:gd name="connsiteX0" fmla="*/ 274698 w 7955763"/>
              <a:gd name="connsiteY0" fmla="*/ 0 h 6353010"/>
              <a:gd name="connsiteX1" fmla="*/ 1069481 w 7955763"/>
              <a:gd name="connsiteY1" fmla="*/ 0 h 6353010"/>
              <a:gd name="connsiteX2" fmla="*/ 1055724 w 7955763"/>
              <a:gd name="connsiteY2" fmla="*/ 30431 h 6353010"/>
              <a:gd name="connsiteX3" fmla="*/ 739932 w 7955763"/>
              <a:gd name="connsiteY3" fmla="*/ 1594602 h 6353010"/>
              <a:gd name="connsiteX4" fmla="*/ 4758407 w 7955763"/>
              <a:gd name="connsiteY4" fmla="*/ 5613077 h 6353010"/>
              <a:gd name="connsiteX5" fmla="*/ 7859258 w 7955763"/>
              <a:gd name="connsiteY5" fmla="*/ 4150725 h 6353010"/>
              <a:gd name="connsiteX6" fmla="*/ 7955763 w 7955763"/>
              <a:gd name="connsiteY6" fmla="*/ 4021670 h 6353010"/>
              <a:gd name="connsiteX7" fmla="*/ 7955763 w 7955763"/>
              <a:gd name="connsiteY7" fmla="*/ 5118673 h 6353010"/>
              <a:gd name="connsiteX8" fmla="*/ 7785197 w 7955763"/>
              <a:gd name="connsiteY8" fmla="*/ 5266421 h 6353010"/>
              <a:gd name="connsiteX9" fmla="*/ 4758408 w 7955763"/>
              <a:gd name="connsiteY9" fmla="*/ 6353010 h 6353010"/>
              <a:gd name="connsiteX10" fmla="*/ 0 w 7955763"/>
              <a:gd name="connsiteY10" fmla="*/ 1594602 h 6353010"/>
              <a:gd name="connsiteX11" fmla="*/ 213929 w 7955763"/>
              <a:gd name="connsiteY11" fmla="*/ 179597 h 635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55763" h="6353010">
                <a:moveTo>
                  <a:pt x="274698" y="0"/>
                </a:moveTo>
                <a:lnTo>
                  <a:pt x="1069481" y="0"/>
                </a:lnTo>
                <a:lnTo>
                  <a:pt x="1055724" y="30431"/>
                </a:lnTo>
                <a:cubicBezTo>
                  <a:pt x="852378" y="511194"/>
                  <a:pt x="739932" y="1039767"/>
                  <a:pt x="739932" y="1594602"/>
                </a:cubicBezTo>
                <a:cubicBezTo>
                  <a:pt x="739932" y="3813944"/>
                  <a:pt x="2539066" y="5613077"/>
                  <a:pt x="4758407" y="5613077"/>
                </a:cubicBezTo>
                <a:cubicBezTo>
                  <a:pt x="6006787" y="5613077"/>
                  <a:pt x="7122210" y="5043820"/>
                  <a:pt x="7859258" y="4150725"/>
                </a:cubicBezTo>
                <a:lnTo>
                  <a:pt x="7955763" y="4021670"/>
                </a:lnTo>
                <a:lnTo>
                  <a:pt x="7955763" y="5118673"/>
                </a:lnTo>
                <a:lnTo>
                  <a:pt x="7785197" y="5266421"/>
                </a:lnTo>
                <a:cubicBezTo>
                  <a:pt x="6962664" y="5945236"/>
                  <a:pt x="5908156" y="6353010"/>
                  <a:pt x="4758408" y="6353010"/>
                </a:cubicBezTo>
                <a:cubicBezTo>
                  <a:pt x="2130413" y="6353010"/>
                  <a:pt x="0" y="4222598"/>
                  <a:pt x="0" y="1594602"/>
                </a:cubicBezTo>
                <a:cubicBezTo>
                  <a:pt x="0" y="1101853"/>
                  <a:pt x="74898" y="626597"/>
                  <a:pt x="213929" y="179597"/>
                </a:cubicBez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7668" y="2403487"/>
            <a:ext cx="9491524" cy="20510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09600" dist="660400" dir="81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000" b="1" dirty="0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마이크로프로세서 </a:t>
            </a:r>
            <a:endParaRPr lang="en-US" altLang="ko-KR" sz="4000" b="1" dirty="0" smtClean="0">
              <a:solidFill>
                <a:srgbClr val="393C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4000" b="1" dirty="0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  <a:r>
              <a:rPr lang="ko-KR" altLang="en-US" sz="4000" b="1" dirty="0" err="1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설계실험</a:t>
            </a:r>
            <a:r>
              <a:rPr lang="ko-KR" altLang="en-US" sz="4000" b="1" dirty="0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</a:t>
            </a:r>
            <a:r>
              <a:rPr lang="ko-KR" altLang="en-US" sz="4000" b="1" dirty="0" err="1" smtClean="0">
                <a:solidFill>
                  <a:srgbClr val="393C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최종발표</a:t>
            </a:r>
            <a:endParaRPr lang="en-US" altLang="ko-KR" sz="4000" b="1" dirty="0">
              <a:solidFill>
                <a:srgbClr val="393C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34859" y="-3"/>
            <a:ext cx="7555113" cy="6858001"/>
          </a:xfrm>
          <a:custGeom>
            <a:avLst/>
            <a:gdLst>
              <a:gd name="connsiteX0" fmla="*/ 0 w 7555113"/>
              <a:gd name="connsiteY0" fmla="*/ 6734944 h 6858001"/>
              <a:gd name="connsiteX1" fmla="*/ 78384 w 7555113"/>
              <a:gd name="connsiteY1" fmla="*/ 6839765 h 6858001"/>
              <a:gd name="connsiteX2" fmla="*/ 95158 w 7555113"/>
              <a:gd name="connsiteY2" fmla="*/ 6858001 h 6858001"/>
              <a:gd name="connsiteX3" fmla="*/ 0 w 7555113"/>
              <a:gd name="connsiteY3" fmla="*/ 6858001 h 6858001"/>
              <a:gd name="connsiteX4" fmla="*/ 1583136 w 7555113"/>
              <a:gd name="connsiteY4" fmla="*/ 0 h 6858001"/>
              <a:gd name="connsiteX5" fmla="*/ 4019813 w 7555113"/>
              <a:gd name="connsiteY5" fmla="*/ 0 h 6858001"/>
              <a:gd name="connsiteX6" fmla="*/ 4211710 w 7555113"/>
              <a:gd name="connsiteY6" fmla="*/ 54493 h 6858001"/>
              <a:gd name="connsiteX7" fmla="*/ 7555113 w 7555113"/>
              <a:gd name="connsiteY7" fmla="*/ 4598974 h 6858001"/>
              <a:gd name="connsiteX8" fmla="*/ 7085882 w 7555113"/>
              <a:gd name="connsiteY8" fmla="*/ 6661939 h 6858001"/>
              <a:gd name="connsiteX9" fmla="*/ 6985465 w 7555113"/>
              <a:gd name="connsiteY9" fmla="*/ 6858001 h 6858001"/>
              <a:gd name="connsiteX10" fmla="*/ 5498451 w 7555113"/>
              <a:gd name="connsiteY10" fmla="*/ 6858001 h 6858001"/>
              <a:gd name="connsiteX11" fmla="*/ 5515025 w 7555113"/>
              <a:gd name="connsiteY11" fmla="*/ 6839765 h 6858001"/>
              <a:gd name="connsiteX12" fmla="*/ 6319448 w 7555113"/>
              <a:gd name="connsiteY12" fmla="*/ 4598974 h 6858001"/>
              <a:gd name="connsiteX13" fmla="*/ 2796704 w 7555113"/>
              <a:gd name="connsiteY13" fmla="*/ 1076228 h 6858001"/>
              <a:gd name="connsiteX14" fmla="*/ 78384 w 7555113"/>
              <a:gd name="connsiteY14" fmla="*/ 2358180 h 6858001"/>
              <a:gd name="connsiteX15" fmla="*/ 0 w 7555113"/>
              <a:gd name="connsiteY15" fmla="*/ 2463000 h 6858001"/>
              <a:gd name="connsiteX16" fmla="*/ 0 w 7555113"/>
              <a:gd name="connsiteY16" fmla="*/ 755100 h 6858001"/>
              <a:gd name="connsiteX17" fmla="*/ 136234 w 7555113"/>
              <a:gd name="connsiteY17" fmla="*/ 653226 h 6858001"/>
              <a:gd name="connsiteX18" fmla="*/ 1381701 w 7555113"/>
              <a:gd name="connsiteY18" fmla="*/ 5449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5113" h="6858001">
                <a:moveTo>
                  <a:pt x="0" y="6734944"/>
                </a:moveTo>
                <a:lnTo>
                  <a:pt x="78384" y="6839765"/>
                </a:lnTo>
                <a:lnTo>
                  <a:pt x="95158" y="6858001"/>
                </a:lnTo>
                <a:lnTo>
                  <a:pt x="0" y="6858001"/>
                </a:lnTo>
                <a:close/>
                <a:moveTo>
                  <a:pt x="1583136" y="0"/>
                </a:moveTo>
                <a:lnTo>
                  <a:pt x="4019813" y="0"/>
                </a:lnTo>
                <a:lnTo>
                  <a:pt x="4211710" y="54493"/>
                </a:lnTo>
                <a:cubicBezTo>
                  <a:pt x="6148709" y="656962"/>
                  <a:pt x="7555113" y="2463726"/>
                  <a:pt x="7555113" y="4598974"/>
                </a:cubicBezTo>
                <a:cubicBezTo>
                  <a:pt x="7555113" y="5338097"/>
                  <a:pt x="7386594" y="6037861"/>
                  <a:pt x="7085882" y="6661939"/>
                </a:cubicBezTo>
                <a:lnTo>
                  <a:pt x="6985465" y="6858001"/>
                </a:lnTo>
                <a:lnTo>
                  <a:pt x="5498451" y="6858001"/>
                </a:lnTo>
                <a:lnTo>
                  <a:pt x="5515025" y="6839765"/>
                </a:lnTo>
                <a:cubicBezTo>
                  <a:pt x="6017565" y="6230827"/>
                  <a:pt x="6319448" y="5450155"/>
                  <a:pt x="6319448" y="4598974"/>
                </a:cubicBezTo>
                <a:cubicBezTo>
                  <a:pt x="6319448" y="2653414"/>
                  <a:pt x="4742263" y="1076228"/>
                  <a:pt x="2796704" y="1076228"/>
                </a:cubicBezTo>
                <a:cubicBezTo>
                  <a:pt x="1702328" y="1076228"/>
                  <a:pt x="724507" y="1575260"/>
                  <a:pt x="78384" y="2358180"/>
                </a:cubicBezTo>
                <a:lnTo>
                  <a:pt x="0" y="2463000"/>
                </a:lnTo>
                <a:lnTo>
                  <a:pt x="0" y="755100"/>
                </a:lnTo>
                <a:lnTo>
                  <a:pt x="136234" y="653226"/>
                </a:lnTo>
                <a:cubicBezTo>
                  <a:pt x="515958" y="396690"/>
                  <a:pt x="934701" y="193524"/>
                  <a:pt x="1381701" y="54493"/>
                </a:cubicBez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89972" y="1035441"/>
            <a:ext cx="3449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2014104101 </a:t>
            </a:r>
            <a:r>
              <a:rPr lang="ko-KR" altLang="en-US" sz="2000" dirty="0" smtClean="0"/>
              <a:t>김창현</a:t>
            </a:r>
            <a:endParaRPr lang="en-US" altLang="ko-KR" sz="2000" dirty="0" smtClean="0"/>
          </a:p>
          <a:p>
            <a:r>
              <a:rPr lang="en-US" altLang="ko-KR" sz="2000" dirty="0" smtClean="0"/>
              <a:t>2014104203 </a:t>
            </a:r>
            <a:r>
              <a:rPr lang="ko-KR" altLang="en-US" sz="2000" dirty="0" err="1" smtClean="0"/>
              <a:t>엄승호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2130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>
            <a:stCxn id="41" idx="2"/>
            <a:endCxn id="23" idx="0"/>
          </p:cNvCxnSpPr>
          <p:nvPr/>
        </p:nvCxnSpPr>
        <p:spPr>
          <a:xfrm>
            <a:off x="5173361" y="4940300"/>
            <a:ext cx="1082032" cy="37536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60240" y="1950735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561677" y="1955653"/>
            <a:ext cx="1826243" cy="42679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31436" y="1940494"/>
            <a:ext cx="1826243" cy="42679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60239" y="2614744"/>
            <a:ext cx="1826243" cy="2325556"/>
          </a:xfrm>
          <a:prstGeom prst="roundRect">
            <a:avLst>
              <a:gd name="adj" fmla="val 7730"/>
            </a:avLst>
          </a:prstGeom>
          <a:solidFill>
            <a:schemeClr val="bg1"/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61677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3975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31435" y="2614744"/>
            <a:ext cx="1826243" cy="2325556"/>
          </a:xfrm>
          <a:prstGeom prst="roundRect">
            <a:avLst>
              <a:gd name="adj" fmla="val 7730"/>
            </a:avLst>
          </a:prstGeom>
          <a:noFill/>
          <a:ln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92985" y="58658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173360" y="5315666"/>
            <a:ext cx="2164065" cy="991691"/>
          </a:xfrm>
          <a:prstGeom prst="roundRect">
            <a:avLst>
              <a:gd name="adj" fmla="val 7730"/>
            </a:avLst>
          </a:prstGeom>
          <a:solidFill>
            <a:schemeClr val="bg1"/>
          </a:solidFill>
          <a:ln w="539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54702" r="72735" b="18247"/>
          <a:stretch/>
        </p:blipFill>
        <p:spPr>
          <a:xfrm rot="16200000">
            <a:off x="5838056" y="4795960"/>
            <a:ext cx="835270" cy="2031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4250630" y="275289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</a:p>
          <a:p>
            <a:pPr>
              <a:buClr>
                <a:srgbClr val="F9F2E7"/>
              </a:buClr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변경 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가능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표시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1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클릭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9604" y="276185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2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       클릭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SW2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변경할 숫자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변경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SW3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 변경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8578" y="2761859"/>
            <a:ext cx="2007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클릭 시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Buzzer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설정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시간이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되면 </a:t>
            </a: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68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47075" y="3431726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43295" y="1940494"/>
            <a:ext cx="1826243" cy="426798"/>
          </a:xfrm>
          <a:prstGeom prst="roundRect">
            <a:avLst>
              <a:gd name="adj" fmla="val 50000"/>
            </a:avLst>
          </a:prstGeom>
          <a:solidFill>
            <a:srgbClr val="5FC5DC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90902" y="5598111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46801" y="40387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pic>
        <p:nvPicPr>
          <p:cNvPr id="3" name="시분 및 초 표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6801" y="1940494"/>
            <a:ext cx="7112594" cy="40067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4322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>
            <a:stCxn id="44" idx="2"/>
          </p:cNvCxnSpPr>
          <p:nvPr/>
        </p:nvCxnSpPr>
        <p:spPr>
          <a:xfrm flipH="1">
            <a:off x="6255393" y="4940300"/>
            <a:ext cx="1219406" cy="375366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60240" y="1950735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561677" y="1955653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31436" y="1940494"/>
            <a:ext cx="1826243" cy="42679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60239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61677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39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31435" y="2614744"/>
            <a:ext cx="1826243" cy="2325556"/>
          </a:xfrm>
          <a:prstGeom prst="roundRect">
            <a:avLst>
              <a:gd name="adj" fmla="val 7730"/>
            </a:avLst>
          </a:prstGeom>
          <a:noFill/>
          <a:ln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92985" y="58658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173360" y="5315666"/>
            <a:ext cx="2164065" cy="991691"/>
          </a:xfrm>
          <a:prstGeom prst="roundRect">
            <a:avLst>
              <a:gd name="adj" fmla="val 7730"/>
            </a:avLst>
          </a:prstGeom>
          <a:solidFill>
            <a:schemeClr val="bg1"/>
          </a:solidFill>
          <a:ln w="539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54702" r="72735" b="18247"/>
          <a:stretch/>
        </p:blipFill>
        <p:spPr>
          <a:xfrm rot="16200000">
            <a:off x="5838056" y="4795960"/>
            <a:ext cx="835270" cy="2031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4250630" y="275289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</a:p>
          <a:p>
            <a:pPr>
              <a:buClr>
                <a:srgbClr val="F9F2E7"/>
              </a:buClr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변경 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가능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표시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1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클릭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9604" y="276185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2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       클릭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SW2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변경할 숫자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변경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SW3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 변경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8578" y="2761859"/>
            <a:ext cx="2007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클릭 시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Buzzer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설정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시간이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되면 </a:t>
            </a: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5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47075" y="3431726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43295" y="1940494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90902" y="5598111"/>
            <a:ext cx="1826243" cy="4267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5FC5DC"/>
              </a:gs>
              <a:gs pos="100000">
                <a:srgbClr val="00B0F0"/>
              </a:gs>
            </a:gsLst>
            <a:lin ang="18900000" scaled="1"/>
            <a:tileRect/>
          </a:gra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46801" y="40387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pic>
        <p:nvPicPr>
          <p:cNvPr id="3" name="시간변경 기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140349" y="357452"/>
            <a:ext cx="4084398" cy="725051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460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꺾인 연결선 2"/>
          <p:cNvCxnSpPr>
            <a:stCxn id="23" idx="3"/>
            <a:endCxn id="45" idx="2"/>
          </p:cNvCxnSpPr>
          <p:nvPr/>
        </p:nvCxnSpPr>
        <p:spPr>
          <a:xfrm flipV="1">
            <a:off x="7337425" y="4940300"/>
            <a:ext cx="2507132" cy="871212"/>
          </a:xfrm>
          <a:prstGeom prst="bentConnector2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4260240" y="1950735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561677" y="1955653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8931436" y="1940494"/>
            <a:ext cx="1826243" cy="426798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60239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7150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61677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3975">
            <a:noFill/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31435" y="2614744"/>
            <a:ext cx="1826243" cy="2325556"/>
          </a:xfrm>
          <a:prstGeom prst="roundRect">
            <a:avLst>
              <a:gd name="adj" fmla="val 7730"/>
            </a:avLst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92985" y="58658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5173360" y="5315666"/>
            <a:ext cx="2164065" cy="991691"/>
          </a:xfrm>
          <a:prstGeom prst="roundRect">
            <a:avLst>
              <a:gd name="adj" fmla="val 7730"/>
            </a:avLst>
          </a:prstGeom>
          <a:solidFill>
            <a:schemeClr val="bg1"/>
          </a:solidFill>
          <a:ln w="53975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54702" r="72735" b="18247"/>
          <a:stretch/>
        </p:blipFill>
        <p:spPr>
          <a:xfrm rot="16200000">
            <a:off x="5838056" y="4795960"/>
            <a:ext cx="835270" cy="2031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4250630" y="275289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</a:p>
          <a:p>
            <a:pPr>
              <a:buClr>
                <a:srgbClr val="F9F2E7"/>
              </a:buClr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모드 변경 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 가능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기본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표시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1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 클릭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9604" y="2761859"/>
            <a:ext cx="18454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 2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       클릭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SW2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변경할 숫자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위치 변경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</a:t>
            </a: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SW3</a:t>
            </a: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숫자 변경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28578" y="2761859"/>
            <a:ext cx="20079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SW1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3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 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클릭 시</a:t>
            </a:r>
            <a:endParaRPr lang="en-US" altLang="ko-KR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Clr>
                <a:srgbClr val="F9F2E7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Buzzer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기능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: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설정 시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해당 시간이</a:t>
            </a:r>
            <a:endParaRPr lang="en-US" altLang="ko-KR" sz="1400" dirty="0" smtClean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buClr>
                <a:srgbClr val="F9F2E7"/>
              </a:buClr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되면 </a:t>
            </a: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47075" y="3431726"/>
            <a:ext cx="1826243" cy="426798"/>
          </a:xfrm>
          <a:prstGeom prst="roundRect">
            <a:avLst>
              <a:gd name="adj" fmla="val 50000"/>
            </a:avLst>
          </a:prstGeom>
          <a:solidFill>
            <a:srgbClr val="5FC5DC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err="1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알람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0" y="37278"/>
            <a:ext cx="3404024" cy="6820722"/>
          </a:xfrm>
          <a:custGeom>
            <a:avLst/>
            <a:gdLst>
              <a:gd name="connsiteX0" fmla="*/ 0 w 3404024"/>
              <a:gd name="connsiteY0" fmla="*/ 0 h 6820722"/>
              <a:gd name="connsiteX1" fmla="*/ 60621 w 3404024"/>
              <a:gd name="connsiteY1" fmla="*/ 17214 h 6820722"/>
              <a:gd name="connsiteX2" fmla="*/ 3404024 w 3404024"/>
              <a:gd name="connsiteY2" fmla="*/ 4561695 h 6820722"/>
              <a:gd name="connsiteX3" fmla="*/ 2934793 w 3404024"/>
              <a:gd name="connsiteY3" fmla="*/ 6624660 h 6820722"/>
              <a:gd name="connsiteX4" fmla="*/ 2834376 w 3404024"/>
              <a:gd name="connsiteY4" fmla="*/ 6820722 h 6820722"/>
              <a:gd name="connsiteX5" fmla="*/ 1347362 w 3404024"/>
              <a:gd name="connsiteY5" fmla="*/ 6820722 h 6820722"/>
              <a:gd name="connsiteX6" fmla="*/ 1363936 w 3404024"/>
              <a:gd name="connsiteY6" fmla="*/ 6802486 h 6820722"/>
              <a:gd name="connsiteX7" fmla="*/ 2168359 w 3404024"/>
              <a:gd name="connsiteY7" fmla="*/ 4561695 h 6820722"/>
              <a:gd name="connsiteX8" fmla="*/ 16827 w 3404024"/>
              <a:gd name="connsiteY8" fmla="*/ 1315784 h 6820722"/>
              <a:gd name="connsiteX9" fmla="*/ 0 w 3404024"/>
              <a:gd name="connsiteY9" fmla="*/ 1309625 h 682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024" h="6820722">
                <a:moveTo>
                  <a:pt x="0" y="0"/>
                </a:moveTo>
                <a:lnTo>
                  <a:pt x="60621" y="17214"/>
                </a:lnTo>
                <a:cubicBezTo>
                  <a:pt x="1997620" y="619683"/>
                  <a:pt x="3404024" y="2426447"/>
                  <a:pt x="3404024" y="4561695"/>
                </a:cubicBezTo>
                <a:cubicBezTo>
                  <a:pt x="3404024" y="5300818"/>
                  <a:pt x="3235505" y="6000582"/>
                  <a:pt x="2934793" y="6624660"/>
                </a:cubicBezTo>
                <a:lnTo>
                  <a:pt x="2834376" y="6820722"/>
                </a:lnTo>
                <a:lnTo>
                  <a:pt x="1347362" y="6820722"/>
                </a:lnTo>
                <a:lnTo>
                  <a:pt x="1363936" y="6802486"/>
                </a:lnTo>
                <a:cubicBezTo>
                  <a:pt x="1866476" y="6193548"/>
                  <a:pt x="2168359" y="5412876"/>
                  <a:pt x="2168359" y="4561695"/>
                </a:cubicBezTo>
                <a:cubicBezTo>
                  <a:pt x="2168359" y="3102525"/>
                  <a:pt x="1281193" y="1850566"/>
                  <a:pt x="16827" y="1315784"/>
                </a:cubicBezTo>
                <a:lnTo>
                  <a:pt x="0" y="1309625"/>
                </a:ln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  <a:effectLst>
            <a:outerShdw blurRad="50800" dist="38100" dir="8100000" sx="93000" sy="93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43295" y="1940494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en-US" altLang="ko-KR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및 초 표시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90902" y="5598111"/>
            <a:ext cx="1826243" cy="426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9F2E7"/>
              </a:buClr>
            </a:pPr>
            <a:r>
              <a:rPr lang="ko-KR" altLang="en-US" sz="1400" dirty="0" smtClean="0">
                <a:ln>
                  <a:solidFill>
                    <a:schemeClr val="tx1"/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시간설정 기능</a:t>
            </a:r>
            <a:endParaRPr lang="ko-KR" altLang="en-US" sz="1400" dirty="0">
              <a:ln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46801" y="403878"/>
            <a:ext cx="2724813" cy="743906"/>
            <a:chOff x="4888821" y="265001"/>
            <a:chExt cx="2724813" cy="74390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49635" y="395431"/>
              <a:ext cx="19639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기능 및 </a:t>
              </a:r>
              <a:r>
                <a:rPr lang="ko-KR" altLang="en-US" b="1" dirty="0" err="1" smtClean="0"/>
                <a:t>동작과정</a:t>
              </a:r>
              <a:endParaRPr lang="en-US" altLang="ko-KR" b="1" dirty="0"/>
            </a:p>
          </p:txBody>
        </p:sp>
      </p:grpSp>
      <p:pic>
        <p:nvPicPr>
          <p:cNvPr id="3" name="알람 기능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6159522" y="357449"/>
            <a:ext cx="4084400" cy="725051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407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655268"/>
              </p:ext>
            </p:extLst>
          </p:nvPr>
        </p:nvGraphicFramePr>
        <p:xfrm>
          <a:off x="3144512" y="626400"/>
          <a:ext cx="7560000" cy="569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6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rgbClr val="FF0000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Sun</a:t>
                      </a:r>
                      <a:endParaRPr lang="ko-KR" altLang="en-US" sz="1100" b="0" dirty="0">
                        <a:solidFill>
                          <a:srgbClr val="FF0000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Tue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Wed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Thu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Fri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Sat</a:t>
                      </a:r>
                      <a:endParaRPr lang="ko-KR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00">
                <a:tc rowSpan="2"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 v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 smtClean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29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</a:t>
                      </a:r>
                      <a:endParaRPr lang="ko-KR" alt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1944"/>
              </p:ext>
            </p:extLst>
          </p:nvPr>
        </p:nvGraphicFramePr>
        <p:xfrm>
          <a:off x="1055496" y="3987709"/>
          <a:ext cx="1224136" cy="25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72753" y="673012"/>
            <a:ext cx="1008112" cy="11861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endParaRPr lang="en-US" altLang="ko-KR" sz="5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405554" y="2351140"/>
            <a:ext cx="3470031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j-ea"/>
              </a:rPr>
              <a:t>시간 변경 기능 코드 </a:t>
            </a:r>
            <a:r>
              <a:rPr lang="ko-KR" altLang="en-US" sz="1400" dirty="0">
                <a:latin typeface="+mj-ea"/>
              </a:rPr>
              <a:t>구성 </a:t>
            </a:r>
            <a:r>
              <a:rPr lang="ko-KR" altLang="en-US" sz="1400" dirty="0" smtClean="0">
                <a:latin typeface="+mj-ea"/>
              </a:rPr>
              <a:t>및 </a:t>
            </a:r>
            <a:r>
              <a:rPr lang="ko-KR" altLang="en-US" sz="1400" dirty="0">
                <a:latin typeface="+mj-ea"/>
              </a:rPr>
              <a:t>작성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7060224" y="2351139"/>
            <a:ext cx="3534508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+mj-ea"/>
              </a:rPr>
              <a:t>알람</a:t>
            </a:r>
            <a:r>
              <a:rPr lang="ko-KR" altLang="en-US" sz="1400" dirty="0" smtClean="0">
                <a:latin typeface="+mj-ea"/>
              </a:rPr>
              <a:t> 기능 코드 </a:t>
            </a:r>
            <a:r>
              <a:rPr lang="ko-KR" altLang="en-US" sz="1400" dirty="0">
                <a:latin typeface="+mj-ea"/>
              </a:rPr>
              <a:t>구성 </a:t>
            </a:r>
            <a:r>
              <a:rPr lang="ko-KR" altLang="en-US" sz="1400" dirty="0" smtClean="0">
                <a:latin typeface="+mj-ea"/>
              </a:rPr>
              <a:t>및 </a:t>
            </a:r>
            <a:r>
              <a:rPr lang="ko-KR" altLang="en-US" sz="1400" dirty="0">
                <a:latin typeface="+mj-ea"/>
              </a:rPr>
              <a:t>작성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4431322" y="1282474"/>
            <a:ext cx="6075485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j-ea"/>
              </a:rPr>
              <a:t>소자 구성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회로기판 납땜</a:t>
            </a:r>
            <a:r>
              <a:rPr lang="en-US" altLang="ko-KR" sz="1400" dirty="0" smtClean="0">
                <a:latin typeface="+mj-ea"/>
              </a:rPr>
              <a:t>, </a:t>
            </a:r>
            <a:r>
              <a:rPr lang="ko-KR" altLang="en-US" sz="1400" dirty="0" smtClean="0">
                <a:latin typeface="+mj-ea"/>
              </a:rPr>
              <a:t>시</a:t>
            </a:r>
            <a:r>
              <a:rPr lang="en-US" altLang="ko-KR" sz="1400" dirty="0" smtClean="0">
                <a:latin typeface="+mj-ea"/>
              </a:rPr>
              <a:t>/</a:t>
            </a:r>
            <a:r>
              <a:rPr lang="ko-KR" altLang="en-US" sz="1400" dirty="0" smtClean="0">
                <a:latin typeface="+mj-ea"/>
              </a:rPr>
              <a:t>분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및 초 표시 기능 코드 작성</a:t>
            </a:r>
            <a:endParaRPr lang="ko-KR" altLang="en-US" sz="1400" dirty="0">
              <a:latin typeface="+mj-ea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405554" y="3419804"/>
            <a:ext cx="5017477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j-ea"/>
              </a:rPr>
              <a:t>동작 확인 및 최종</a:t>
            </a:r>
            <a:r>
              <a:rPr lang="en-US" altLang="ko-KR" sz="1400" dirty="0" smtClean="0">
                <a:latin typeface="+mj-ea"/>
              </a:rPr>
              <a:t>PPT </a:t>
            </a:r>
            <a:r>
              <a:rPr lang="ko-KR" altLang="en-US" sz="1400" dirty="0" smtClean="0">
                <a:latin typeface="+mj-ea"/>
              </a:rPr>
              <a:t>제작</a:t>
            </a:r>
            <a:endParaRPr lang="ko-KR" altLang="en-US" sz="1400" dirty="0">
              <a:latin typeface="+mj-ea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3405553" y="4541220"/>
            <a:ext cx="1773115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+mj-ea"/>
              </a:rPr>
              <a:t>개인설문</a:t>
            </a:r>
            <a:r>
              <a:rPr lang="ko-KR" altLang="en-US" sz="1400" dirty="0" smtClean="0">
                <a:latin typeface="+mj-ea"/>
              </a:rPr>
              <a:t> 작성</a:t>
            </a:r>
            <a:endParaRPr lang="ko-KR" altLang="en-US" sz="1400" dirty="0">
              <a:latin typeface="+mj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30714" y="822520"/>
            <a:ext cx="1868810" cy="743906"/>
            <a:chOff x="4888821" y="265001"/>
            <a:chExt cx="1868810" cy="7439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C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649635" y="39543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/>
                <a:t>제작과정</a:t>
              </a:r>
              <a:endParaRPr lang="en-US" altLang="ko-KR" b="1" dirty="0"/>
            </a:p>
          </p:txBody>
        </p:sp>
      </p:grpSp>
      <p:sp>
        <p:nvSpPr>
          <p:cNvPr id="18" name="오른쪽 화살표 17"/>
          <p:cNvSpPr/>
          <p:nvPr/>
        </p:nvSpPr>
        <p:spPr>
          <a:xfrm>
            <a:off x="8678367" y="3419804"/>
            <a:ext cx="1916365" cy="56790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+mj-ea"/>
              </a:rPr>
              <a:t>최종 보고서 작성</a:t>
            </a:r>
            <a:endParaRPr lang="ko-KR" altLang="en-US" sz="1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00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모서리가 둥근 직사각형 88"/>
          <p:cNvSpPr/>
          <p:nvPr/>
        </p:nvSpPr>
        <p:spPr>
          <a:xfrm>
            <a:off x="1597777" y="5655216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588163" y="4707533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582506" y="1808219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1582506" y="2768014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1582506" y="3744064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114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자유형 105"/>
          <p:cNvSpPr/>
          <p:nvPr/>
        </p:nvSpPr>
        <p:spPr>
          <a:xfrm>
            <a:off x="2267190" y="5690229"/>
            <a:ext cx="7775478" cy="1167770"/>
          </a:xfrm>
          <a:custGeom>
            <a:avLst/>
            <a:gdLst>
              <a:gd name="connsiteX0" fmla="*/ 3887739 w 7775478"/>
              <a:gd name="connsiteY0" fmla="*/ 0 h 2020365"/>
              <a:gd name="connsiteX1" fmla="*/ 7559558 w 7775478"/>
              <a:gd name="connsiteY1" fmla="*/ 1731619 h 2020365"/>
              <a:gd name="connsiteX2" fmla="*/ 7775478 w 7775478"/>
              <a:gd name="connsiteY2" fmla="*/ 2020365 h 2020365"/>
              <a:gd name="connsiteX3" fmla="*/ 7432184 w 7775478"/>
              <a:gd name="connsiteY3" fmla="*/ 2020365 h 2020365"/>
              <a:gd name="connsiteX4" fmla="*/ 7347178 w 7775478"/>
              <a:gd name="connsiteY4" fmla="*/ 1906689 h 2020365"/>
              <a:gd name="connsiteX5" fmla="*/ 3887738 w 7775478"/>
              <a:gd name="connsiteY5" fmla="*/ 275227 h 2020365"/>
              <a:gd name="connsiteX6" fmla="*/ 428298 w 7775478"/>
              <a:gd name="connsiteY6" fmla="*/ 1906689 h 2020365"/>
              <a:gd name="connsiteX7" fmla="*/ 343292 w 7775478"/>
              <a:gd name="connsiteY7" fmla="*/ 2020365 h 2020365"/>
              <a:gd name="connsiteX8" fmla="*/ 0 w 7775478"/>
              <a:gd name="connsiteY8" fmla="*/ 2020365 h 2020365"/>
              <a:gd name="connsiteX9" fmla="*/ 215920 w 7775478"/>
              <a:gd name="connsiteY9" fmla="*/ 1731619 h 2020365"/>
              <a:gd name="connsiteX10" fmla="*/ 3887739 w 7775478"/>
              <a:gd name="connsiteY10" fmla="*/ 0 h 202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75478" h="2020365">
                <a:moveTo>
                  <a:pt x="3887739" y="0"/>
                </a:moveTo>
                <a:cubicBezTo>
                  <a:pt x="5365987" y="0"/>
                  <a:pt x="6686796" y="674076"/>
                  <a:pt x="7559558" y="1731619"/>
                </a:cubicBezTo>
                <a:lnTo>
                  <a:pt x="7775478" y="2020365"/>
                </a:lnTo>
                <a:lnTo>
                  <a:pt x="7432184" y="2020365"/>
                </a:lnTo>
                <a:lnTo>
                  <a:pt x="7347178" y="1906689"/>
                </a:lnTo>
                <a:cubicBezTo>
                  <a:pt x="6524897" y="910315"/>
                  <a:pt x="5280484" y="275227"/>
                  <a:pt x="3887738" y="275227"/>
                </a:cubicBezTo>
                <a:cubicBezTo>
                  <a:pt x="2494993" y="275227"/>
                  <a:pt x="1250580" y="910315"/>
                  <a:pt x="428298" y="1906689"/>
                </a:cubicBezTo>
                <a:lnTo>
                  <a:pt x="343292" y="2020365"/>
                </a:lnTo>
                <a:lnTo>
                  <a:pt x="0" y="2020365"/>
                </a:lnTo>
                <a:lnTo>
                  <a:pt x="215920" y="1731619"/>
                </a:lnTo>
                <a:cubicBezTo>
                  <a:pt x="1088682" y="674076"/>
                  <a:pt x="2409492" y="0"/>
                  <a:pt x="3887739" y="0"/>
                </a:cubicBezTo>
                <a:close/>
              </a:path>
            </a:pathLst>
          </a:cu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76406" y="1464280"/>
            <a:ext cx="545499" cy="41017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947641" y="1808219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002680" y="2778710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 및 초 기능 코드 작성        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002680" y="3737772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시간설정 기능 코드 작성 보조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943380" y="4692997"/>
            <a:ext cx="3715826" cy="5305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09600" dist="127000" dir="3000000" sx="96000" sy="960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최종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PPT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제작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2704668" y="1059793"/>
            <a:ext cx="1581582" cy="42679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 smtClean="0">
                <a:solidFill>
                  <a:schemeClr val="bg1"/>
                </a:solidFill>
              </a:rPr>
              <a:t>김창현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8069802" y="1037482"/>
            <a:ext cx="1581582" cy="42679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b="1" dirty="0" err="1" smtClean="0">
                <a:solidFill>
                  <a:schemeClr val="bg1"/>
                </a:solidFill>
              </a:rPr>
              <a:t>엄승호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888821" y="265001"/>
            <a:ext cx="2501137" cy="743906"/>
            <a:chOff x="4888821" y="265001"/>
            <a:chExt cx="2501137" cy="74390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D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56791" y="324342"/>
              <a:ext cx="1733167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b="1" dirty="0"/>
                <a:t>각 조원의 역할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73" name="도넛 72"/>
          <p:cNvSpPr/>
          <p:nvPr/>
        </p:nvSpPr>
        <p:spPr>
          <a:xfrm>
            <a:off x="1682225" y="1915861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5" name="도넛 74"/>
          <p:cNvSpPr/>
          <p:nvPr/>
        </p:nvSpPr>
        <p:spPr>
          <a:xfrm>
            <a:off x="1682225" y="2874163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6" name="도넛 75"/>
          <p:cNvSpPr/>
          <p:nvPr/>
        </p:nvSpPr>
        <p:spPr>
          <a:xfrm>
            <a:off x="1682225" y="4810830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7" name="도넛 76"/>
          <p:cNvSpPr/>
          <p:nvPr/>
        </p:nvSpPr>
        <p:spPr>
          <a:xfrm>
            <a:off x="1682225" y="3840068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8" name="도넛 77"/>
          <p:cNvSpPr/>
          <p:nvPr/>
        </p:nvSpPr>
        <p:spPr>
          <a:xfrm>
            <a:off x="10239176" y="1915861"/>
            <a:ext cx="325981" cy="325981"/>
          </a:xfrm>
          <a:prstGeom prst="donut">
            <a:avLst>
              <a:gd name="adj" fmla="val 1298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79" name="도넛 78"/>
          <p:cNvSpPr/>
          <p:nvPr/>
        </p:nvSpPr>
        <p:spPr>
          <a:xfrm>
            <a:off x="10239175" y="2870308"/>
            <a:ext cx="325981" cy="325981"/>
          </a:xfrm>
          <a:prstGeom prst="donut">
            <a:avLst>
              <a:gd name="adj" fmla="val 1298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80" name="도넛 79"/>
          <p:cNvSpPr/>
          <p:nvPr/>
        </p:nvSpPr>
        <p:spPr>
          <a:xfrm>
            <a:off x="10239174" y="3845285"/>
            <a:ext cx="325981" cy="325981"/>
          </a:xfrm>
          <a:prstGeom prst="donut">
            <a:avLst>
              <a:gd name="adj" fmla="val 1298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83" name="도넛 82"/>
          <p:cNvSpPr/>
          <p:nvPr/>
        </p:nvSpPr>
        <p:spPr>
          <a:xfrm>
            <a:off x="10239173" y="4795291"/>
            <a:ext cx="325981" cy="325981"/>
          </a:xfrm>
          <a:prstGeom prst="donut">
            <a:avLst>
              <a:gd name="adj" fmla="val 12984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3363" y="1915815"/>
            <a:ext cx="330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중간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최종 </a:t>
            </a:r>
            <a:r>
              <a:rPr lang="en-US" altLang="ko-KR" sz="1400" dirty="0" smtClean="0"/>
              <a:t>PPT </a:t>
            </a:r>
            <a:r>
              <a:rPr lang="ko-KR" altLang="en-US" sz="1400" dirty="0" smtClean="0"/>
              <a:t>제작 보조 및 최종 발표</a:t>
            </a:r>
            <a:endParaRPr lang="ko-KR" alt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7080845" y="1901229"/>
            <a:ext cx="2752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중간 </a:t>
            </a:r>
            <a:r>
              <a:rPr lang="en-US" altLang="ko-KR" sz="1600" dirty="0" smtClean="0"/>
              <a:t>PPT </a:t>
            </a:r>
            <a:r>
              <a:rPr lang="ko-KR" altLang="en-US" sz="1600" dirty="0" smtClean="0"/>
              <a:t>제작 및 발표</a:t>
            </a:r>
            <a:endParaRPr lang="ko-KR" alt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107925" y="3831885"/>
            <a:ext cx="285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시간설정 기능 코드 작성</a:t>
            </a:r>
            <a:endParaRPr lang="en-US" altLang="ko-KR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107925" y="4798431"/>
            <a:ext cx="2719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기능 </a:t>
            </a:r>
            <a:r>
              <a:rPr lang="ko-KR" altLang="en-US" sz="1600" dirty="0" smtClean="0"/>
              <a:t>코드 작성</a:t>
            </a:r>
            <a:endParaRPr lang="en-US" altLang="ko-KR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2107925" y="5744858"/>
            <a:ext cx="236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결과 보고서 작성</a:t>
            </a:r>
            <a:endParaRPr lang="ko-KR" altLang="en-US" sz="1600" dirty="0"/>
          </a:p>
        </p:txBody>
      </p:sp>
      <p:sp>
        <p:nvSpPr>
          <p:cNvPr id="92" name="도넛 91"/>
          <p:cNvSpPr/>
          <p:nvPr/>
        </p:nvSpPr>
        <p:spPr>
          <a:xfrm>
            <a:off x="1682224" y="5757510"/>
            <a:ext cx="325981" cy="325981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110856" y="2867667"/>
            <a:ext cx="301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시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분 및 초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기능 코드 작성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491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 rot="343977">
            <a:off x="7669067" y="4055172"/>
            <a:ext cx="2587554" cy="510963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1" name="자유형 190"/>
          <p:cNvSpPr/>
          <p:nvPr/>
        </p:nvSpPr>
        <p:spPr>
          <a:xfrm>
            <a:off x="3726069" y="-14514"/>
            <a:ext cx="4056293" cy="6894285"/>
          </a:xfrm>
          <a:custGeom>
            <a:avLst/>
            <a:gdLst>
              <a:gd name="connsiteX0" fmla="*/ 62160 w 4056293"/>
              <a:gd name="connsiteY0" fmla="*/ 0 h 6894285"/>
              <a:gd name="connsiteX1" fmla="*/ 758845 w 4056293"/>
              <a:gd name="connsiteY1" fmla="*/ 870857 h 6894285"/>
              <a:gd name="connsiteX2" fmla="*/ 18617 w 4056293"/>
              <a:gd name="connsiteY2" fmla="*/ 1901371 h 6894285"/>
              <a:gd name="connsiteX3" fmla="*/ 1702274 w 4056293"/>
              <a:gd name="connsiteY3" fmla="*/ 2844800 h 6894285"/>
              <a:gd name="connsiteX4" fmla="*/ 1586160 w 4056293"/>
              <a:gd name="connsiteY4" fmla="*/ 3628571 h 6894285"/>
              <a:gd name="connsiteX5" fmla="*/ 3139188 w 4056293"/>
              <a:gd name="connsiteY5" fmla="*/ 4136571 h 6894285"/>
              <a:gd name="connsiteX6" fmla="*/ 3284331 w 4056293"/>
              <a:gd name="connsiteY6" fmla="*/ 4746171 h 6894285"/>
              <a:gd name="connsiteX7" fmla="*/ 2819874 w 4056293"/>
              <a:gd name="connsiteY7" fmla="*/ 5834743 h 6894285"/>
              <a:gd name="connsiteX8" fmla="*/ 3951988 w 4056293"/>
              <a:gd name="connsiteY8" fmla="*/ 6516914 h 6894285"/>
              <a:gd name="connsiteX9" fmla="*/ 3937474 w 4056293"/>
              <a:gd name="connsiteY9" fmla="*/ 6894285 h 6894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6293" h="6894285">
                <a:moveTo>
                  <a:pt x="62160" y="0"/>
                </a:moveTo>
                <a:cubicBezTo>
                  <a:pt x="414131" y="276981"/>
                  <a:pt x="766102" y="553962"/>
                  <a:pt x="758845" y="870857"/>
                </a:cubicBezTo>
                <a:cubicBezTo>
                  <a:pt x="751588" y="1187752"/>
                  <a:pt x="-138621" y="1572381"/>
                  <a:pt x="18617" y="1901371"/>
                </a:cubicBezTo>
                <a:cubicBezTo>
                  <a:pt x="175855" y="2230362"/>
                  <a:pt x="1441017" y="2556933"/>
                  <a:pt x="1702274" y="2844800"/>
                </a:cubicBezTo>
                <a:cubicBezTo>
                  <a:pt x="1963531" y="3132667"/>
                  <a:pt x="1346674" y="3413276"/>
                  <a:pt x="1586160" y="3628571"/>
                </a:cubicBezTo>
                <a:cubicBezTo>
                  <a:pt x="1825646" y="3843866"/>
                  <a:pt x="2856160" y="3950304"/>
                  <a:pt x="3139188" y="4136571"/>
                </a:cubicBezTo>
                <a:cubicBezTo>
                  <a:pt x="3422216" y="4322838"/>
                  <a:pt x="3337550" y="4463142"/>
                  <a:pt x="3284331" y="4746171"/>
                </a:cubicBezTo>
                <a:cubicBezTo>
                  <a:pt x="3231112" y="5029200"/>
                  <a:pt x="2708598" y="5539619"/>
                  <a:pt x="2819874" y="5834743"/>
                </a:cubicBezTo>
                <a:cubicBezTo>
                  <a:pt x="2931150" y="6129867"/>
                  <a:pt x="3765721" y="6340324"/>
                  <a:pt x="3951988" y="6516914"/>
                </a:cubicBezTo>
                <a:cubicBezTo>
                  <a:pt x="4138255" y="6693504"/>
                  <a:pt x="4037864" y="6793894"/>
                  <a:pt x="3937474" y="6894285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6971744" y="3875496"/>
            <a:ext cx="3239055" cy="510177"/>
            <a:chOff x="3822144" y="3875496"/>
            <a:chExt cx="3239055" cy="51017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1" name="자유형 200"/>
            <p:cNvSpPr/>
            <p:nvPr/>
          </p:nvSpPr>
          <p:spPr>
            <a:xfrm>
              <a:off x="3822144" y="4239623"/>
              <a:ext cx="146050" cy="146050"/>
            </a:xfrm>
            <a:custGeom>
              <a:avLst/>
              <a:gdLst>
                <a:gd name="connsiteX0" fmla="*/ 73025 w 146050"/>
                <a:gd name="connsiteY0" fmla="*/ 27314 h 146050"/>
                <a:gd name="connsiteX1" fmla="*/ 118736 w 146050"/>
                <a:gd name="connsiteY1" fmla="*/ 73025 h 146050"/>
                <a:gd name="connsiteX2" fmla="*/ 73025 w 146050"/>
                <a:gd name="connsiteY2" fmla="*/ 118736 h 146050"/>
                <a:gd name="connsiteX3" fmla="*/ 27314 w 146050"/>
                <a:gd name="connsiteY3" fmla="*/ 73025 h 146050"/>
                <a:gd name="connsiteX4" fmla="*/ 73025 w 146050"/>
                <a:gd name="connsiteY4" fmla="*/ 27314 h 146050"/>
                <a:gd name="connsiteX5" fmla="*/ 73025 w 146050"/>
                <a:gd name="connsiteY5" fmla="*/ 18449 h 146050"/>
                <a:gd name="connsiteX6" fmla="*/ 18449 w 146050"/>
                <a:gd name="connsiteY6" fmla="*/ 73025 h 146050"/>
                <a:gd name="connsiteX7" fmla="*/ 73025 w 146050"/>
                <a:gd name="connsiteY7" fmla="*/ 127601 h 146050"/>
                <a:gd name="connsiteX8" fmla="*/ 127601 w 146050"/>
                <a:gd name="connsiteY8" fmla="*/ 73025 h 146050"/>
                <a:gd name="connsiteX9" fmla="*/ 73025 w 146050"/>
                <a:gd name="connsiteY9" fmla="*/ 18449 h 146050"/>
                <a:gd name="connsiteX10" fmla="*/ 73025 w 146050"/>
                <a:gd name="connsiteY10" fmla="*/ 0 h 146050"/>
                <a:gd name="connsiteX11" fmla="*/ 146050 w 146050"/>
                <a:gd name="connsiteY11" fmla="*/ 73025 h 146050"/>
                <a:gd name="connsiteX12" fmla="*/ 73025 w 146050"/>
                <a:gd name="connsiteY12" fmla="*/ 146050 h 146050"/>
                <a:gd name="connsiteX13" fmla="*/ 0 w 146050"/>
                <a:gd name="connsiteY13" fmla="*/ 73025 h 146050"/>
                <a:gd name="connsiteX14" fmla="*/ 73025 w 146050"/>
                <a:gd name="connsiteY14" fmla="*/ 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50" h="146050">
                  <a:moveTo>
                    <a:pt x="73025" y="27314"/>
                  </a:moveTo>
                  <a:cubicBezTo>
                    <a:pt x="98270" y="27314"/>
                    <a:pt x="118736" y="47780"/>
                    <a:pt x="118736" y="73025"/>
                  </a:cubicBezTo>
                  <a:cubicBezTo>
                    <a:pt x="118736" y="98270"/>
                    <a:pt x="98270" y="118736"/>
                    <a:pt x="73025" y="118736"/>
                  </a:cubicBezTo>
                  <a:cubicBezTo>
                    <a:pt x="47780" y="118736"/>
                    <a:pt x="27314" y="98270"/>
                    <a:pt x="27314" y="73025"/>
                  </a:cubicBezTo>
                  <a:cubicBezTo>
                    <a:pt x="27314" y="47780"/>
                    <a:pt x="47780" y="27314"/>
                    <a:pt x="73025" y="27314"/>
                  </a:cubicBezTo>
                  <a:close/>
                  <a:moveTo>
                    <a:pt x="73025" y="18449"/>
                  </a:moveTo>
                  <a:cubicBezTo>
                    <a:pt x="42884" y="18449"/>
                    <a:pt x="18449" y="42884"/>
                    <a:pt x="18449" y="73025"/>
                  </a:cubicBezTo>
                  <a:cubicBezTo>
                    <a:pt x="18449" y="103166"/>
                    <a:pt x="42884" y="127601"/>
                    <a:pt x="73025" y="127601"/>
                  </a:cubicBezTo>
                  <a:cubicBezTo>
                    <a:pt x="103166" y="127601"/>
                    <a:pt x="127601" y="103166"/>
                    <a:pt x="127601" y="73025"/>
                  </a:cubicBezTo>
                  <a:cubicBezTo>
                    <a:pt x="127601" y="42884"/>
                    <a:pt x="103166" y="18449"/>
                    <a:pt x="73025" y="18449"/>
                  </a:cubicBezTo>
                  <a:close/>
                  <a:moveTo>
                    <a:pt x="73025" y="0"/>
                  </a:moveTo>
                  <a:cubicBezTo>
                    <a:pt x="113356" y="0"/>
                    <a:pt x="146050" y="32694"/>
                    <a:pt x="146050" y="73025"/>
                  </a:cubicBezTo>
                  <a:cubicBezTo>
                    <a:pt x="146050" y="113356"/>
                    <a:pt x="113356" y="146050"/>
                    <a:pt x="73025" y="146050"/>
                  </a:cubicBezTo>
                  <a:cubicBezTo>
                    <a:pt x="32694" y="146050"/>
                    <a:pt x="0" y="113356"/>
                    <a:pt x="0" y="73025"/>
                  </a:cubicBezTo>
                  <a:cubicBezTo>
                    <a:pt x="0" y="32694"/>
                    <a:pt x="32694" y="0"/>
                    <a:pt x="730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5" name="모서리가 둥근 사각형 설명선 194"/>
            <p:cNvSpPr/>
            <p:nvPr/>
          </p:nvSpPr>
          <p:spPr>
            <a:xfrm>
              <a:off x="4189058" y="3875496"/>
              <a:ext cx="2872141" cy="437152"/>
            </a:xfrm>
            <a:prstGeom prst="wedgeRoundRectCallout">
              <a:avLst>
                <a:gd name="adj1" fmla="val -58644"/>
                <a:gd name="adj2" fmla="val 42164"/>
                <a:gd name="adj3" fmla="val 1666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계획과의 연동성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08" name="직사각형 207"/>
          <p:cNvSpPr/>
          <p:nvPr/>
        </p:nvSpPr>
        <p:spPr>
          <a:xfrm rot="350855">
            <a:off x="5926968" y="2617606"/>
            <a:ext cx="1932733" cy="510963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5402426" y="2475322"/>
            <a:ext cx="2510444" cy="510177"/>
            <a:chOff x="3822144" y="3875496"/>
            <a:chExt cx="2510444" cy="51017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0" name="자유형 209"/>
            <p:cNvSpPr/>
            <p:nvPr/>
          </p:nvSpPr>
          <p:spPr>
            <a:xfrm>
              <a:off x="3822144" y="4239623"/>
              <a:ext cx="146050" cy="146050"/>
            </a:xfrm>
            <a:custGeom>
              <a:avLst/>
              <a:gdLst>
                <a:gd name="connsiteX0" fmla="*/ 73025 w 146050"/>
                <a:gd name="connsiteY0" fmla="*/ 27314 h 146050"/>
                <a:gd name="connsiteX1" fmla="*/ 118736 w 146050"/>
                <a:gd name="connsiteY1" fmla="*/ 73025 h 146050"/>
                <a:gd name="connsiteX2" fmla="*/ 73025 w 146050"/>
                <a:gd name="connsiteY2" fmla="*/ 118736 h 146050"/>
                <a:gd name="connsiteX3" fmla="*/ 27314 w 146050"/>
                <a:gd name="connsiteY3" fmla="*/ 73025 h 146050"/>
                <a:gd name="connsiteX4" fmla="*/ 73025 w 146050"/>
                <a:gd name="connsiteY4" fmla="*/ 27314 h 146050"/>
                <a:gd name="connsiteX5" fmla="*/ 73025 w 146050"/>
                <a:gd name="connsiteY5" fmla="*/ 18449 h 146050"/>
                <a:gd name="connsiteX6" fmla="*/ 18449 w 146050"/>
                <a:gd name="connsiteY6" fmla="*/ 73025 h 146050"/>
                <a:gd name="connsiteX7" fmla="*/ 73025 w 146050"/>
                <a:gd name="connsiteY7" fmla="*/ 127601 h 146050"/>
                <a:gd name="connsiteX8" fmla="*/ 127601 w 146050"/>
                <a:gd name="connsiteY8" fmla="*/ 73025 h 146050"/>
                <a:gd name="connsiteX9" fmla="*/ 73025 w 146050"/>
                <a:gd name="connsiteY9" fmla="*/ 18449 h 146050"/>
                <a:gd name="connsiteX10" fmla="*/ 73025 w 146050"/>
                <a:gd name="connsiteY10" fmla="*/ 0 h 146050"/>
                <a:gd name="connsiteX11" fmla="*/ 146050 w 146050"/>
                <a:gd name="connsiteY11" fmla="*/ 73025 h 146050"/>
                <a:gd name="connsiteX12" fmla="*/ 73025 w 146050"/>
                <a:gd name="connsiteY12" fmla="*/ 146050 h 146050"/>
                <a:gd name="connsiteX13" fmla="*/ 0 w 146050"/>
                <a:gd name="connsiteY13" fmla="*/ 73025 h 146050"/>
                <a:gd name="connsiteX14" fmla="*/ 73025 w 146050"/>
                <a:gd name="connsiteY14" fmla="*/ 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50" h="146050">
                  <a:moveTo>
                    <a:pt x="73025" y="27314"/>
                  </a:moveTo>
                  <a:cubicBezTo>
                    <a:pt x="98270" y="27314"/>
                    <a:pt x="118736" y="47780"/>
                    <a:pt x="118736" y="73025"/>
                  </a:cubicBezTo>
                  <a:cubicBezTo>
                    <a:pt x="118736" y="98270"/>
                    <a:pt x="98270" y="118736"/>
                    <a:pt x="73025" y="118736"/>
                  </a:cubicBezTo>
                  <a:cubicBezTo>
                    <a:pt x="47780" y="118736"/>
                    <a:pt x="27314" y="98270"/>
                    <a:pt x="27314" y="73025"/>
                  </a:cubicBezTo>
                  <a:cubicBezTo>
                    <a:pt x="27314" y="47780"/>
                    <a:pt x="47780" y="27314"/>
                    <a:pt x="73025" y="27314"/>
                  </a:cubicBezTo>
                  <a:close/>
                  <a:moveTo>
                    <a:pt x="73025" y="18449"/>
                  </a:moveTo>
                  <a:cubicBezTo>
                    <a:pt x="42884" y="18449"/>
                    <a:pt x="18449" y="42884"/>
                    <a:pt x="18449" y="73025"/>
                  </a:cubicBezTo>
                  <a:cubicBezTo>
                    <a:pt x="18449" y="103166"/>
                    <a:pt x="42884" y="127601"/>
                    <a:pt x="73025" y="127601"/>
                  </a:cubicBezTo>
                  <a:cubicBezTo>
                    <a:pt x="103166" y="127601"/>
                    <a:pt x="127601" y="103166"/>
                    <a:pt x="127601" y="73025"/>
                  </a:cubicBezTo>
                  <a:cubicBezTo>
                    <a:pt x="127601" y="42884"/>
                    <a:pt x="103166" y="18449"/>
                    <a:pt x="73025" y="18449"/>
                  </a:cubicBezTo>
                  <a:close/>
                  <a:moveTo>
                    <a:pt x="73025" y="0"/>
                  </a:moveTo>
                  <a:cubicBezTo>
                    <a:pt x="113356" y="0"/>
                    <a:pt x="146050" y="32694"/>
                    <a:pt x="146050" y="73025"/>
                  </a:cubicBezTo>
                  <a:cubicBezTo>
                    <a:pt x="146050" y="113356"/>
                    <a:pt x="113356" y="146050"/>
                    <a:pt x="73025" y="146050"/>
                  </a:cubicBezTo>
                  <a:cubicBezTo>
                    <a:pt x="32694" y="146050"/>
                    <a:pt x="0" y="113356"/>
                    <a:pt x="0" y="73025"/>
                  </a:cubicBezTo>
                  <a:cubicBezTo>
                    <a:pt x="0" y="32694"/>
                    <a:pt x="32694" y="0"/>
                    <a:pt x="730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1" name="모서리가 둥근 사각형 설명선 210"/>
            <p:cNvSpPr/>
            <p:nvPr/>
          </p:nvSpPr>
          <p:spPr>
            <a:xfrm>
              <a:off x="4189060" y="3875496"/>
              <a:ext cx="2143528" cy="437152"/>
            </a:xfrm>
            <a:prstGeom prst="wedgeRoundRectCallout">
              <a:avLst>
                <a:gd name="adj1" fmla="val -58644"/>
                <a:gd name="adj2" fmla="val 42164"/>
                <a:gd name="adj3" fmla="val 1666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white"/>
                  </a:solidFill>
                </a:rPr>
                <a:t>Hardware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 rot="21150303" flipH="1">
            <a:off x="1657657" y="1547819"/>
            <a:ext cx="1745617" cy="58231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84790" y="1455920"/>
            <a:ext cx="2214203" cy="469403"/>
            <a:chOff x="1584790" y="1455920"/>
            <a:chExt cx="2214203" cy="469403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4" name="자유형 213"/>
            <p:cNvSpPr/>
            <p:nvPr/>
          </p:nvSpPr>
          <p:spPr>
            <a:xfrm>
              <a:off x="3652943" y="1779273"/>
              <a:ext cx="146050" cy="146050"/>
            </a:xfrm>
            <a:custGeom>
              <a:avLst/>
              <a:gdLst>
                <a:gd name="connsiteX0" fmla="*/ 73025 w 146050"/>
                <a:gd name="connsiteY0" fmla="*/ 27314 h 146050"/>
                <a:gd name="connsiteX1" fmla="*/ 118736 w 146050"/>
                <a:gd name="connsiteY1" fmla="*/ 73025 h 146050"/>
                <a:gd name="connsiteX2" fmla="*/ 73025 w 146050"/>
                <a:gd name="connsiteY2" fmla="*/ 118736 h 146050"/>
                <a:gd name="connsiteX3" fmla="*/ 27314 w 146050"/>
                <a:gd name="connsiteY3" fmla="*/ 73025 h 146050"/>
                <a:gd name="connsiteX4" fmla="*/ 73025 w 146050"/>
                <a:gd name="connsiteY4" fmla="*/ 27314 h 146050"/>
                <a:gd name="connsiteX5" fmla="*/ 73025 w 146050"/>
                <a:gd name="connsiteY5" fmla="*/ 18449 h 146050"/>
                <a:gd name="connsiteX6" fmla="*/ 18449 w 146050"/>
                <a:gd name="connsiteY6" fmla="*/ 73025 h 146050"/>
                <a:gd name="connsiteX7" fmla="*/ 73025 w 146050"/>
                <a:gd name="connsiteY7" fmla="*/ 127601 h 146050"/>
                <a:gd name="connsiteX8" fmla="*/ 127601 w 146050"/>
                <a:gd name="connsiteY8" fmla="*/ 73025 h 146050"/>
                <a:gd name="connsiteX9" fmla="*/ 73025 w 146050"/>
                <a:gd name="connsiteY9" fmla="*/ 18449 h 146050"/>
                <a:gd name="connsiteX10" fmla="*/ 73025 w 146050"/>
                <a:gd name="connsiteY10" fmla="*/ 0 h 146050"/>
                <a:gd name="connsiteX11" fmla="*/ 146050 w 146050"/>
                <a:gd name="connsiteY11" fmla="*/ 73025 h 146050"/>
                <a:gd name="connsiteX12" fmla="*/ 73025 w 146050"/>
                <a:gd name="connsiteY12" fmla="*/ 146050 h 146050"/>
                <a:gd name="connsiteX13" fmla="*/ 0 w 146050"/>
                <a:gd name="connsiteY13" fmla="*/ 73025 h 146050"/>
                <a:gd name="connsiteX14" fmla="*/ 73025 w 146050"/>
                <a:gd name="connsiteY14" fmla="*/ 0 h 14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50" h="146050">
                  <a:moveTo>
                    <a:pt x="73025" y="27314"/>
                  </a:moveTo>
                  <a:cubicBezTo>
                    <a:pt x="98270" y="27314"/>
                    <a:pt x="118736" y="47780"/>
                    <a:pt x="118736" y="73025"/>
                  </a:cubicBezTo>
                  <a:cubicBezTo>
                    <a:pt x="118736" y="98270"/>
                    <a:pt x="98270" y="118736"/>
                    <a:pt x="73025" y="118736"/>
                  </a:cubicBezTo>
                  <a:cubicBezTo>
                    <a:pt x="47780" y="118736"/>
                    <a:pt x="27314" y="98270"/>
                    <a:pt x="27314" y="73025"/>
                  </a:cubicBezTo>
                  <a:cubicBezTo>
                    <a:pt x="27314" y="47780"/>
                    <a:pt x="47780" y="27314"/>
                    <a:pt x="73025" y="27314"/>
                  </a:cubicBezTo>
                  <a:close/>
                  <a:moveTo>
                    <a:pt x="73025" y="18449"/>
                  </a:moveTo>
                  <a:cubicBezTo>
                    <a:pt x="42884" y="18449"/>
                    <a:pt x="18449" y="42884"/>
                    <a:pt x="18449" y="73025"/>
                  </a:cubicBezTo>
                  <a:cubicBezTo>
                    <a:pt x="18449" y="103166"/>
                    <a:pt x="42884" y="127601"/>
                    <a:pt x="73025" y="127601"/>
                  </a:cubicBezTo>
                  <a:cubicBezTo>
                    <a:pt x="103166" y="127601"/>
                    <a:pt x="127601" y="103166"/>
                    <a:pt x="127601" y="73025"/>
                  </a:cubicBezTo>
                  <a:cubicBezTo>
                    <a:pt x="127601" y="42884"/>
                    <a:pt x="103166" y="18449"/>
                    <a:pt x="73025" y="18449"/>
                  </a:cubicBezTo>
                  <a:close/>
                  <a:moveTo>
                    <a:pt x="73025" y="0"/>
                  </a:moveTo>
                  <a:cubicBezTo>
                    <a:pt x="113356" y="0"/>
                    <a:pt x="146050" y="32694"/>
                    <a:pt x="146050" y="73025"/>
                  </a:cubicBezTo>
                  <a:cubicBezTo>
                    <a:pt x="146050" y="113356"/>
                    <a:pt x="113356" y="146050"/>
                    <a:pt x="73025" y="146050"/>
                  </a:cubicBezTo>
                  <a:cubicBezTo>
                    <a:pt x="32694" y="146050"/>
                    <a:pt x="0" y="113356"/>
                    <a:pt x="0" y="73025"/>
                  </a:cubicBezTo>
                  <a:cubicBezTo>
                    <a:pt x="0" y="32694"/>
                    <a:pt x="32694" y="0"/>
                    <a:pt x="730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5" name="모서리가 둥근 사각형 설명선 214"/>
            <p:cNvSpPr/>
            <p:nvPr/>
          </p:nvSpPr>
          <p:spPr>
            <a:xfrm flipH="1">
              <a:off x="1584790" y="1455920"/>
              <a:ext cx="1850179" cy="437152"/>
            </a:xfrm>
            <a:prstGeom prst="wedgeRoundRectCallout">
              <a:avLst>
                <a:gd name="adj1" fmla="val -58644"/>
                <a:gd name="adj2" fmla="val 42164"/>
                <a:gd name="adj3" fmla="val 1666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prstClr val="white"/>
                  </a:solidFill>
                </a:rPr>
                <a:t>Software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18" name="자유형 217"/>
          <p:cNvSpPr/>
          <p:nvPr/>
        </p:nvSpPr>
        <p:spPr>
          <a:xfrm>
            <a:off x="6501457" y="5759266"/>
            <a:ext cx="146050" cy="146050"/>
          </a:xfrm>
          <a:custGeom>
            <a:avLst/>
            <a:gdLst>
              <a:gd name="connsiteX0" fmla="*/ 73025 w 146050"/>
              <a:gd name="connsiteY0" fmla="*/ 27314 h 146050"/>
              <a:gd name="connsiteX1" fmla="*/ 118736 w 146050"/>
              <a:gd name="connsiteY1" fmla="*/ 73025 h 146050"/>
              <a:gd name="connsiteX2" fmla="*/ 73025 w 146050"/>
              <a:gd name="connsiteY2" fmla="*/ 118736 h 146050"/>
              <a:gd name="connsiteX3" fmla="*/ 27314 w 146050"/>
              <a:gd name="connsiteY3" fmla="*/ 73025 h 146050"/>
              <a:gd name="connsiteX4" fmla="*/ 73025 w 146050"/>
              <a:gd name="connsiteY4" fmla="*/ 27314 h 146050"/>
              <a:gd name="connsiteX5" fmla="*/ 73025 w 146050"/>
              <a:gd name="connsiteY5" fmla="*/ 18449 h 146050"/>
              <a:gd name="connsiteX6" fmla="*/ 18449 w 146050"/>
              <a:gd name="connsiteY6" fmla="*/ 73025 h 146050"/>
              <a:gd name="connsiteX7" fmla="*/ 73025 w 146050"/>
              <a:gd name="connsiteY7" fmla="*/ 127601 h 146050"/>
              <a:gd name="connsiteX8" fmla="*/ 127601 w 146050"/>
              <a:gd name="connsiteY8" fmla="*/ 73025 h 146050"/>
              <a:gd name="connsiteX9" fmla="*/ 73025 w 146050"/>
              <a:gd name="connsiteY9" fmla="*/ 18449 h 146050"/>
              <a:gd name="connsiteX10" fmla="*/ 73025 w 146050"/>
              <a:gd name="connsiteY10" fmla="*/ 0 h 146050"/>
              <a:gd name="connsiteX11" fmla="*/ 146050 w 146050"/>
              <a:gd name="connsiteY11" fmla="*/ 73025 h 146050"/>
              <a:gd name="connsiteX12" fmla="*/ 73025 w 146050"/>
              <a:gd name="connsiteY12" fmla="*/ 146050 h 146050"/>
              <a:gd name="connsiteX13" fmla="*/ 0 w 146050"/>
              <a:gd name="connsiteY13" fmla="*/ 73025 h 146050"/>
              <a:gd name="connsiteX14" fmla="*/ 73025 w 146050"/>
              <a:gd name="connsiteY14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050" h="146050">
                <a:moveTo>
                  <a:pt x="73025" y="27314"/>
                </a:moveTo>
                <a:cubicBezTo>
                  <a:pt x="98270" y="27314"/>
                  <a:pt x="118736" y="47780"/>
                  <a:pt x="118736" y="73025"/>
                </a:cubicBezTo>
                <a:cubicBezTo>
                  <a:pt x="118736" y="98270"/>
                  <a:pt x="98270" y="118736"/>
                  <a:pt x="73025" y="118736"/>
                </a:cubicBezTo>
                <a:cubicBezTo>
                  <a:pt x="47780" y="118736"/>
                  <a:pt x="27314" y="98270"/>
                  <a:pt x="27314" y="73025"/>
                </a:cubicBezTo>
                <a:cubicBezTo>
                  <a:pt x="27314" y="47780"/>
                  <a:pt x="47780" y="27314"/>
                  <a:pt x="73025" y="27314"/>
                </a:cubicBezTo>
                <a:close/>
                <a:moveTo>
                  <a:pt x="73025" y="18449"/>
                </a:moveTo>
                <a:cubicBezTo>
                  <a:pt x="42884" y="18449"/>
                  <a:pt x="18449" y="42884"/>
                  <a:pt x="18449" y="73025"/>
                </a:cubicBezTo>
                <a:cubicBezTo>
                  <a:pt x="18449" y="103166"/>
                  <a:pt x="42884" y="127601"/>
                  <a:pt x="73025" y="127601"/>
                </a:cubicBezTo>
                <a:cubicBezTo>
                  <a:pt x="103166" y="127601"/>
                  <a:pt x="127601" y="103166"/>
                  <a:pt x="127601" y="73025"/>
                </a:cubicBezTo>
                <a:cubicBezTo>
                  <a:pt x="127601" y="42884"/>
                  <a:pt x="103166" y="18449"/>
                  <a:pt x="73025" y="18449"/>
                </a:cubicBezTo>
                <a:close/>
                <a:moveTo>
                  <a:pt x="73025" y="0"/>
                </a:moveTo>
                <a:cubicBezTo>
                  <a:pt x="113356" y="0"/>
                  <a:pt x="146050" y="32694"/>
                  <a:pt x="146050" y="73025"/>
                </a:cubicBezTo>
                <a:cubicBezTo>
                  <a:pt x="146050" y="113356"/>
                  <a:pt x="113356" y="146050"/>
                  <a:pt x="73025" y="146050"/>
                </a:cubicBezTo>
                <a:cubicBezTo>
                  <a:pt x="32694" y="146050"/>
                  <a:pt x="0" y="113356"/>
                  <a:pt x="0" y="73025"/>
                </a:cubicBezTo>
                <a:cubicBezTo>
                  <a:pt x="0" y="32694"/>
                  <a:pt x="32694" y="0"/>
                  <a:pt x="7302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flipH="1">
            <a:off x="3960720" y="5487315"/>
            <a:ext cx="2247368" cy="626195"/>
            <a:chOff x="6868372" y="5395139"/>
            <a:chExt cx="2247368" cy="62619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직사각형 34"/>
            <p:cNvSpPr/>
            <p:nvPr/>
          </p:nvSpPr>
          <p:spPr>
            <a:xfrm rot="345045">
              <a:off x="7183007" y="5510371"/>
              <a:ext cx="1932733" cy="510963"/>
            </a:xfrm>
            <a:prstGeom prst="rect">
              <a:avLst/>
            </a:prstGeom>
            <a:grpFill/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모서리가 둥근 사각형 설명선 218"/>
            <p:cNvSpPr/>
            <p:nvPr/>
          </p:nvSpPr>
          <p:spPr>
            <a:xfrm>
              <a:off x="6868372" y="5395139"/>
              <a:ext cx="2174028" cy="437152"/>
            </a:xfrm>
            <a:prstGeom prst="wedgeRoundRectCallout">
              <a:avLst>
                <a:gd name="adj1" fmla="val -58644"/>
                <a:gd name="adj2" fmla="val 42164"/>
                <a:gd name="adj3" fmla="val 16667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역할분담</a:t>
              </a:r>
              <a:endParaRPr lang="en-US" altLang="ko-KR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7286915" y="4551657"/>
            <a:ext cx="3351857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납땜을 계획보다 일찍 마쳐 기능 구성을 위한 시간적 여유가 생김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기말고사 기간과 겹치지 않게 하기 위해 최대한 앞당겨서 진행함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337345" y="398269"/>
            <a:ext cx="283240" cy="447379"/>
            <a:chOff x="7772400" y="4006850"/>
            <a:chExt cx="898525" cy="14192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8" name="Freeform 11"/>
            <p:cNvSpPr>
              <a:spLocks noEditPoints="1"/>
            </p:cNvSpPr>
            <p:nvPr/>
          </p:nvSpPr>
          <p:spPr bwMode="auto">
            <a:xfrm>
              <a:off x="7772400" y="4006850"/>
              <a:ext cx="898525" cy="1419225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8116888" y="4337050"/>
              <a:ext cx="209550" cy="211138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28075" y="2112883"/>
            <a:ext cx="3351857" cy="1428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언어 자체의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가독성이</a:t>
            </a:r>
            <a:r>
              <a:rPr lang="ko-KR" altLang="en-US" sz="1200" dirty="0" smtClean="0">
                <a:solidFill>
                  <a:schemeClr val="tx1"/>
                </a:solidFill>
              </a:rPr>
              <a:t> 뛰어나지 않아 디버깅을 하는데 어려움을 겪음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기능별로 최대한 코드들을 묶어서 관리하기 쉽도록 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부족한 부분은 조원 및 동료의 도움을 얻음.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243718" y="4285102"/>
            <a:ext cx="4031412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부족한 부분에 있어서는 서로 협력하였다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200" dirty="0" smtClean="0">
                <a:solidFill>
                  <a:schemeClr val="tx1"/>
                </a:solidFill>
              </a:rPr>
              <a:t>SW</a:t>
            </a:r>
            <a:r>
              <a:rPr lang="ko-KR" altLang="en-US" sz="1200" dirty="0" smtClean="0">
                <a:solidFill>
                  <a:schemeClr val="tx1"/>
                </a:solidFill>
              </a:rPr>
              <a:t>측면에서 개개인의 차이가 있어 </a:t>
            </a:r>
            <a:r>
              <a:rPr lang="en-US" altLang="ko-KR" sz="1200" dirty="0" smtClean="0">
                <a:solidFill>
                  <a:schemeClr val="tx1"/>
                </a:solidFill>
              </a:rPr>
              <a:t>Pace</a:t>
            </a:r>
            <a:r>
              <a:rPr lang="ko-KR" altLang="en-US" sz="1200" dirty="0" smtClean="0">
                <a:solidFill>
                  <a:schemeClr val="tx1"/>
                </a:solidFill>
              </a:rPr>
              <a:t>가 맞지 않은 점은 아쉬움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190804" y="2326605"/>
            <a:ext cx="3351857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납땜을 처음 해보는 조원이 있어서 소자를 고정시키는데 어려움을 겪었다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solidFill>
                  <a:schemeClr val="tx1"/>
                </a:solidFill>
              </a:rPr>
              <a:t>회로도를 최대한 그려보면서 납땜을 하여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점프선을</a:t>
            </a:r>
            <a:r>
              <a:rPr lang="ko-KR" altLang="en-US" sz="1200" dirty="0" smtClean="0">
                <a:solidFill>
                  <a:schemeClr val="tx1"/>
                </a:solidFill>
              </a:rPr>
              <a:t> 최소화 하도록 노력했다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501457" y="606227"/>
            <a:ext cx="2495133" cy="1006847"/>
            <a:chOff x="4888821" y="265001"/>
            <a:chExt cx="1906603" cy="74390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174670" y="363492"/>
              <a:ext cx="370223" cy="45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D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05675" y="370279"/>
              <a:ext cx="1189749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b="1" dirty="0" smtClean="0"/>
                <a:t>자체 평가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1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901075"/>
            <a:ext cx="3185229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prstClr val="white"/>
                </a:solidFill>
              </a:rPr>
              <a:t>작품 시연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 57"/>
          <p:cNvSpPr/>
          <p:nvPr/>
        </p:nvSpPr>
        <p:spPr>
          <a:xfrm>
            <a:off x="285750" y="0"/>
            <a:ext cx="6038437" cy="6871919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원호 5"/>
          <p:cNvSpPr/>
          <p:nvPr/>
        </p:nvSpPr>
        <p:spPr>
          <a:xfrm>
            <a:off x="756527" y="1943548"/>
            <a:ext cx="2759412" cy="2759413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473839" y="5387696"/>
            <a:ext cx="540588" cy="540588"/>
            <a:chOff x="6518667" y="2662022"/>
            <a:chExt cx="693961" cy="693961"/>
          </a:xfrm>
        </p:grpSpPr>
        <p:sp>
          <p:nvSpPr>
            <p:cNvPr id="25" name="타원 24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01533" y="3938083"/>
            <a:ext cx="540588" cy="540588"/>
            <a:chOff x="6518667" y="4399632"/>
            <a:chExt cx="693961" cy="693961"/>
          </a:xfrm>
        </p:grpSpPr>
        <p:sp>
          <p:nvSpPr>
            <p:cNvPr id="30" name="타원 29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584311" y="851984"/>
            <a:ext cx="540588" cy="540588"/>
            <a:chOff x="4726150" y="2662022"/>
            <a:chExt cx="693961" cy="693961"/>
          </a:xfrm>
          <a:gradFill flip="none" rotWithShape="1">
            <a:gsLst>
              <a:gs pos="0">
                <a:srgbClr val="3399FF">
                  <a:tint val="66000"/>
                  <a:satMod val="160000"/>
                </a:srgbClr>
              </a:gs>
              <a:gs pos="50000">
                <a:srgbClr val="3399FF">
                  <a:tint val="44500"/>
                  <a:satMod val="160000"/>
                </a:srgbClr>
              </a:gs>
              <a:gs pos="100000">
                <a:srgbClr val="3399FF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35" name="타원 34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027777" y="2358749"/>
            <a:ext cx="540588" cy="540588"/>
            <a:chOff x="4726150" y="4399632"/>
            <a:chExt cx="693961" cy="693961"/>
          </a:xfrm>
        </p:grpSpPr>
        <p:sp>
          <p:nvSpPr>
            <p:cNvPr id="44" name="타원 43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Group 20"/>
            <p:cNvGrpSpPr>
              <a:grpSpLocks noChangeAspect="1"/>
            </p:cNvGrpSpPr>
            <p:nvPr/>
          </p:nvGrpSpPr>
          <p:grpSpPr bwMode="auto">
            <a:xfrm>
              <a:off x="4971967" y="4590373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45" name="직사각형 44"/>
          <p:cNvSpPr/>
          <p:nvPr/>
        </p:nvSpPr>
        <p:spPr>
          <a:xfrm>
            <a:off x="6898057" y="929382"/>
            <a:ext cx="4586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목적</a:t>
            </a:r>
            <a:endParaRPr lang="en-US" altLang="ko-KR" dirty="0"/>
          </a:p>
        </p:txBody>
      </p:sp>
      <p:sp>
        <p:nvSpPr>
          <p:cNvPr id="48" name="직사각형 47"/>
          <p:cNvSpPr/>
          <p:nvPr/>
        </p:nvSpPr>
        <p:spPr>
          <a:xfrm>
            <a:off x="4628093" y="2433416"/>
            <a:ext cx="112806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CONTENTS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28093" y="3974113"/>
            <a:ext cx="112806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CONTENTS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153972" y="5442723"/>
            <a:ext cx="112806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CONTENTS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58252" y="2358749"/>
            <a:ext cx="4586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H/W&amp;S/W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시스템 </a:t>
            </a:r>
            <a:r>
              <a:rPr lang="ko-KR" altLang="en-US" dirty="0" smtClean="0"/>
              <a:t>동작 내용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및 동작 과정 설명</a:t>
            </a:r>
            <a:endParaRPr lang="en-US" altLang="ko-KR" dirty="0"/>
          </a:p>
        </p:txBody>
      </p:sp>
      <p:sp>
        <p:nvSpPr>
          <p:cNvPr id="54" name="직사각형 53"/>
          <p:cNvSpPr/>
          <p:nvPr/>
        </p:nvSpPr>
        <p:spPr>
          <a:xfrm>
            <a:off x="7258251" y="3938083"/>
            <a:ext cx="45865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제작과정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46169" y="5379331"/>
            <a:ext cx="4586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각 조원의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,</a:t>
            </a:r>
            <a:endParaRPr lang="en-US" altLang="ko-KR" dirty="0" smtClean="0"/>
          </a:p>
          <a:p>
            <a:r>
              <a:rPr lang="ko-KR" altLang="en-US" dirty="0" smtClean="0"/>
              <a:t>자체평가</a:t>
            </a:r>
            <a:endParaRPr lang="en-US" altLang="ko-KR" dirty="0"/>
          </a:p>
        </p:txBody>
      </p:sp>
      <p:sp>
        <p:nvSpPr>
          <p:cNvPr id="34" name="도넛 33"/>
          <p:cNvSpPr/>
          <p:nvPr/>
        </p:nvSpPr>
        <p:spPr>
          <a:xfrm>
            <a:off x="1058748" y="2245769"/>
            <a:ext cx="2154969" cy="2154969"/>
          </a:xfrm>
          <a:prstGeom prst="donut">
            <a:avLst>
              <a:gd name="adj" fmla="val 12984"/>
            </a:avLst>
          </a:prstGeom>
          <a:gradFill>
            <a:gsLst>
              <a:gs pos="0">
                <a:srgbClr val="5FC5DC"/>
              </a:gs>
              <a:gs pos="10000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1845" y="3123198"/>
            <a:ext cx="176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CONTETNS</a:t>
            </a:r>
            <a:endParaRPr lang="ko-KR" altLang="en-US" sz="20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51" y="810454"/>
            <a:ext cx="716854" cy="74390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765" y="2329307"/>
            <a:ext cx="716854" cy="74390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799" y="3893192"/>
            <a:ext cx="716854" cy="74390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95" y="5357415"/>
            <a:ext cx="716854" cy="743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85822" y="837607"/>
            <a:ext cx="37022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A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4156903" y="877810"/>
            <a:ext cx="112806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CONTENTS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24899" y="2362987"/>
            <a:ext cx="37022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B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96698" y="3933910"/>
            <a:ext cx="37022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74703" y="5402520"/>
            <a:ext cx="370223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D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98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901075"/>
            <a:ext cx="3185229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prstClr val="white"/>
                </a:solidFill>
              </a:rPr>
              <a:t>개인 설문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901075"/>
            <a:ext cx="3185229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smtClean="0">
                <a:solidFill>
                  <a:prstClr val="white"/>
                </a:solidFill>
              </a:rPr>
              <a:t>Q &amp; A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/>
          <p:cNvSpPr/>
          <p:nvPr/>
        </p:nvSpPr>
        <p:spPr>
          <a:xfrm>
            <a:off x="4295343" y="1654806"/>
            <a:ext cx="3594100" cy="3594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79310" y="0"/>
            <a:ext cx="457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3428999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90593" y="1986230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01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572645" y="2004276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02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90593" y="3883291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03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72645" y="3892083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04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8036" y="744999"/>
            <a:ext cx="42017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학기 동안 배운 내용을 활용해 시계라는 결과물로 응용할 수 있다</a:t>
            </a:r>
            <a:r>
              <a:rPr lang="en-US" altLang="ko-KR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원형 6"/>
          <p:cNvSpPr/>
          <p:nvPr/>
        </p:nvSpPr>
        <p:spPr>
          <a:xfrm rot="16200000">
            <a:off x="4295343" y="1656206"/>
            <a:ext cx="3594100" cy="3594100"/>
          </a:xfrm>
          <a:prstGeom prst="pi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225562" y="2572336"/>
            <a:ext cx="1740876" cy="1740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5370392" y="3127678"/>
            <a:ext cx="1407145" cy="743906"/>
            <a:chOff x="4888821" y="265001"/>
            <a:chExt cx="1407145" cy="74390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649635" y="39543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목적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4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/>
          <p:cNvSpPr/>
          <p:nvPr/>
        </p:nvSpPr>
        <p:spPr>
          <a:xfrm>
            <a:off x="4295343" y="1654806"/>
            <a:ext cx="3594100" cy="3594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79310" y="0"/>
            <a:ext cx="457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3428999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90593" y="1986230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01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572645" y="2004276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02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90593" y="3883291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03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72645" y="3892083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04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" name="원형 6"/>
          <p:cNvSpPr/>
          <p:nvPr/>
        </p:nvSpPr>
        <p:spPr>
          <a:xfrm>
            <a:off x="4295343" y="1656206"/>
            <a:ext cx="3594100" cy="3594100"/>
          </a:xfrm>
          <a:prstGeom prst="pi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25562" y="2572336"/>
            <a:ext cx="1740876" cy="1740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5370392" y="3127678"/>
            <a:ext cx="1407145" cy="743906"/>
            <a:chOff x="4888821" y="265001"/>
            <a:chExt cx="1407145" cy="74390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649635" y="39543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목적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7099207" y="650059"/>
            <a:ext cx="49938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실습과 </a:t>
            </a:r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팀프로젝트를 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통해 프로그래밍의 역량을 </a:t>
            </a:r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높일 수 있다</a:t>
            </a:r>
            <a:r>
              <a:rPr lang="en-US" altLang="ko-KR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r"/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3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/>
          <p:cNvSpPr/>
          <p:nvPr/>
        </p:nvSpPr>
        <p:spPr>
          <a:xfrm>
            <a:off x="4295343" y="1654806"/>
            <a:ext cx="3594100" cy="3594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79310" y="0"/>
            <a:ext cx="457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3428999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90593" y="1986230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01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572645" y="2004276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02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90593" y="3883291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03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72645" y="3892083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03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" name="원형 6"/>
          <p:cNvSpPr/>
          <p:nvPr/>
        </p:nvSpPr>
        <p:spPr>
          <a:xfrm rot="5400000">
            <a:off x="4295343" y="1656206"/>
            <a:ext cx="3594100" cy="3594100"/>
          </a:xfrm>
          <a:prstGeom prst="pi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06756" y="4855143"/>
            <a:ext cx="42075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각종 소자들을 이용해 간단한 회로를 직접 구성해 볼 수 있다</a:t>
            </a:r>
            <a:r>
              <a:rPr lang="en-US" altLang="ko-KR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25562" y="2572336"/>
            <a:ext cx="1740876" cy="1740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5370392" y="3127678"/>
            <a:ext cx="1407145" cy="743906"/>
            <a:chOff x="4888821" y="265001"/>
            <a:chExt cx="1407145" cy="74390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49635" y="39543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목적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0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/>
          <p:cNvSpPr/>
          <p:nvPr/>
        </p:nvSpPr>
        <p:spPr>
          <a:xfrm>
            <a:off x="4295343" y="1654806"/>
            <a:ext cx="3594100" cy="35941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8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79310" y="0"/>
            <a:ext cx="4571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3428999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90593" y="1986230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01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572645" y="2004276"/>
            <a:ext cx="7328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02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990593" y="3883291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04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572645" y="3892083"/>
            <a:ext cx="732893" cy="816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궁서" panose="02030600000101010101" pitchFamily="18" charset="-127"/>
              </a:rPr>
              <a:t>04</a:t>
            </a:r>
            <a:endParaRPr lang="en-US" altLang="ko-KR" sz="3600" dirty="0">
              <a:solidFill>
                <a:schemeClr val="bg1"/>
              </a:solidFill>
              <a:latin typeface="Arial Rounded MT Bold" panose="020F0704030504030204" pitchFamily="34" charset="0"/>
              <a:ea typeface="궁서" panose="02030600000101010101" pitchFamily="18" charset="-127"/>
            </a:endParaRPr>
          </a:p>
        </p:txBody>
      </p:sp>
      <p:sp>
        <p:nvSpPr>
          <p:cNvPr id="7" name="원형 6"/>
          <p:cNvSpPr/>
          <p:nvPr/>
        </p:nvSpPr>
        <p:spPr>
          <a:xfrm rot="10800000">
            <a:off x="4295343" y="1656206"/>
            <a:ext cx="3594100" cy="3594100"/>
          </a:xfrm>
          <a:prstGeom prst="pi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810" y="4942745"/>
            <a:ext cx="52862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</a:t>
            </a:r>
            <a:r>
              <a:rPr lang="ko-KR" altLang="en-US" sz="28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별 </a:t>
            </a:r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활동을 통해 문제 해결 능력을 키울 수 있다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225562" y="2572336"/>
            <a:ext cx="1740876" cy="174087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5370392" y="3127678"/>
            <a:ext cx="1407145" cy="743906"/>
            <a:chOff x="4888821" y="265001"/>
            <a:chExt cx="1407145" cy="743906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A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49635" y="39543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목적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080239" y="-3719"/>
            <a:ext cx="9006547" cy="4892951"/>
            <a:chOff x="332262" y="758852"/>
            <a:chExt cx="10248108" cy="566721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3423" t="11278" r="4251" b="4896"/>
            <a:stretch/>
          </p:blipFill>
          <p:spPr>
            <a:xfrm>
              <a:off x="762000" y="1244080"/>
              <a:ext cx="9685020" cy="494631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244715" y="5849298"/>
              <a:ext cx="2179320" cy="576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31280" y="4758701"/>
              <a:ext cx="2324100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189595" y="1553842"/>
              <a:ext cx="2324100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281160" y="1795666"/>
              <a:ext cx="1299210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80160" y="758852"/>
              <a:ext cx="2622952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262" y="1140346"/>
              <a:ext cx="797258" cy="886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37260" y="4758701"/>
              <a:ext cx="2622952" cy="655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48985" y="4382041"/>
              <a:ext cx="797258" cy="886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262596"/>
              </p:ext>
            </p:extLst>
          </p:nvPr>
        </p:nvGraphicFramePr>
        <p:xfrm>
          <a:off x="583166" y="3518271"/>
          <a:ext cx="4402542" cy="3017012"/>
        </p:xfrm>
        <a:graphic>
          <a:graphicData uri="http://schemas.openxmlformats.org/drawingml/2006/table">
            <a:tbl>
              <a:tblPr/>
              <a:tblGrid>
                <a:gridCol w="733757">
                  <a:extLst>
                    <a:ext uri="{9D8B030D-6E8A-4147-A177-3AD203B41FA5}">
                      <a16:colId xmlns:a16="http://schemas.microsoft.com/office/drawing/2014/main" val="3618388645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1356295881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2447160392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1135879499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3223296370"/>
                    </a:ext>
                  </a:extLst>
                </a:gridCol>
                <a:gridCol w="733757">
                  <a:extLst>
                    <a:ext uri="{9D8B030D-6E8A-4147-A177-3AD203B41FA5}">
                      <a16:colId xmlns:a16="http://schemas.microsoft.com/office/drawing/2014/main" val="1852942475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kern="0" spc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714643"/>
                  </a:ext>
                </a:extLst>
              </a:tr>
              <a:tr h="297842"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PORTA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PORTB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PORTC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0" spc="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87074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dp</a:t>
                      </a:r>
                      <a:endParaRPr lang="en-US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829256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427436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47403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switch1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676367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buzzer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switch2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941218"/>
                  </a:ext>
                </a:extLst>
              </a:tr>
              <a:tr h="2978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switch3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990484"/>
                  </a:ext>
                </a:extLst>
              </a:tr>
              <a:tr h="2979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MOLEX5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39268"/>
                  </a:ext>
                </a:extLst>
              </a:tr>
              <a:tr h="2979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RB7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MOLEX4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644451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83166" y="580877"/>
            <a:ext cx="3236172" cy="743906"/>
            <a:chOff x="4888821" y="265001"/>
            <a:chExt cx="3236172" cy="7439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49635" y="395431"/>
              <a:ext cx="24753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H/W </a:t>
              </a:r>
              <a:r>
                <a:rPr lang="ko-KR" altLang="en-US" b="1" dirty="0" smtClean="0"/>
                <a:t>시스템 </a:t>
              </a:r>
              <a:r>
                <a:rPr lang="ko-KR" altLang="en-US" b="1" dirty="0" err="1" smtClean="0"/>
                <a:t>동작내용</a:t>
              </a:r>
              <a:endParaRPr lang="en-US" altLang="ko-KR" b="1" dirty="0"/>
            </a:p>
          </p:txBody>
        </p:sp>
      </p:grpSp>
      <p:cxnSp>
        <p:nvCxnSpPr>
          <p:cNvPr id="3" name="직선 연결선 2"/>
          <p:cNvCxnSpPr/>
          <p:nvPr/>
        </p:nvCxnSpPr>
        <p:spPr>
          <a:xfrm flipV="1">
            <a:off x="7930662" y="3710354"/>
            <a:ext cx="1224584" cy="7737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974651" y="3735200"/>
            <a:ext cx="1180595" cy="7488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8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83166" y="580877"/>
            <a:ext cx="2231088" cy="743906"/>
            <a:chOff x="4888821" y="265001"/>
            <a:chExt cx="2231088" cy="7439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649635" y="395431"/>
              <a:ext cx="1470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H/W </a:t>
              </a:r>
              <a:r>
                <a:rPr lang="ko-KR" altLang="en-US" b="1" dirty="0" smtClean="0"/>
                <a:t>결과물</a:t>
              </a:r>
              <a:endParaRPr lang="en-US" altLang="ko-KR" b="1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15007" y="964001"/>
            <a:ext cx="2130230" cy="3158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44564" y="3342807"/>
            <a:ext cx="2130232" cy="32180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521303" y="3347567"/>
            <a:ext cx="2120712" cy="32180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515778" y="963283"/>
            <a:ext cx="2131761" cy="3161899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890856" y="1705708"/>
            <a:ext cx="1881553" cy="1512277"/>
          </a:xfrm>
          <a:prstGeom prst="ellipse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김창현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4890855" y="4195692"/>
            <a:ext cx="1881553" cy="1512277"/>
          </a:xfrm>
          <a:prstGeom prst="ellipse">
            <a:avLst/>
          </a:prstGeom>
          <a:solidFill>
            <a:srgbClr val="61AE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엄승호</a:t>
            </a:r>
            <a:endParaRPr lang="ko-KR" altLang="en-US" dirty="0"/>
          </a:p>
        </p:txBody>
      </p:sp>
      <p:sp>
        <p:nvSpPr>
          <p:cNvPr id="17" name="오른쪽 화살표 16"/>
          <p:cNvSpPr/>
          <p:nvPr/>
        </p:nvSpPr>
        <p:spPr>
          <a:xfrm>
            <a:off x="6672515" y="2316773"/>
            <a:ext cx="828142" cy="290146"/>
          </a:xfrm>
          <a:prstGeom prst="rightArrow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4162608" y="2298162"/>
            <a:ext cx="828142" cy="290146"/>
          </a:xfrm>
          <a:prstGeom prst="rightArrow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10800000">
            <a:off x="4190683" y="4785802"/>
            <a:ext cx="828142" cy="290146"/>
          </a:xfrm>
          <a:prstGeom prst="rightArrow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6672515" y="4825368"/>
            <a:ext cx="828142" cy="290146"/>
          </a:xfrm>
          <a:prstGeom prst="rightArrow">
            <a:avLst/>
          </a:prstGeom>
          <a:solidFill>
            <a:srgbClr val="61A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036991" y="1043831"/>
            <a:ext cx="3280614" cy="743906"/>
            <a:chOff x="4888821" y="265001"/>
            <a:chExt cx="3280614" cy="74390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8821" y="265001"/>
              <a:ext cx="716854" cy="74390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128492" y="301679"/>
              <a:ext cx="370223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60415" y="265001"/>
              <a:ext cx="25090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/>
                <a:t>S/W </a:t>
              </a:r>
              <a:r>
                <a:rPr lang="ko-KR" altLang="en-US" b="1" dirty="0" smtClean="0"/>
                <a:t>시스템 동작 내용</a:t>
              </a:r>
              <a:endParaRPr lang="en-US" altLang="ko-KR" b="1" dirty="0" smtClean="0"/>
            </a:p>
            <a:p>
              <a:r>
                <a:rPr lang="en-US" altLang="ko-KR" b="1" dirty="0" smtClean="0"/>
                <a:t>(Flow Chart)</a:t>
              </a:r>
              <a:endParaRPr lang="en-US" altLang="ko-KR" b="1" dirty="0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76211" y="-1207360"/>
            <a:ext cx="8349855" cy="308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38" name="그룹 337"/>
          <p:cNvGrpSpPr/>
          <p:nvPr/>
        </p:nvGrpSpPr>
        <p:grpSpPr>
          <a:xfrm>
            <a:off x="2066312" y="48993"/>
            <a:ext cx="9369651" cy="6765047"/>
            <a:chOff x="2289533" y="37182"/>
            <a:chExt cx="9369651" cy="6765047"/>
          </a:xfrm>
        </p:grpSpPr>
        <p:sp>
          <p:nvSpPr>
            <p:cNvPr id="36" name="TextBox 35"/>
            <p:cNvSpPr txBox="1"/>
            <p:nvPr/>
          </p:nvSpPr>
          <p:spPr>
            <a:xfrm>
              <a:off x="2597367" y="1498581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97367" y="2675840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29151" y="5024517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822338" y="3783832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grpSp>
          <p:nvGrpSpPr>
            <p:cNvPr id="1093" name="그룹 1092"/>
            <p:cNvGrpSpPr/>
            <p:nvPr/>
          </p:nvGrpSpPr>
          <p:grpSpPr>
            <a:xfrm>
              <a:off x="2289533" y="37182"/>
              <a:ext cx="9112604" cy="6306530"/>
              <a:chOff x="3845772" y="91567"/>
              <a:chExt cx="9112604" cy="6306530"/>
            </a:xfrm>
          </p:grpSpPr>
          <p:sp>
            <p:nvSpPr>
              <p:cNvPr id="10" name="순서도: 수행의 시작/종료 9"/>
              <p:cNvSpPr/>
              <p:nvPr/>
            </p:nvSpPr>
            <p:spPr>
              <a:xfrm>
                <a:off x="3886884" y="91567"/>
                <a:ext cx="1810531" cy="345301"/>
              </a:xfrm>
              <a:prstGeom prst="flowChartTermina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시작</a:t>
                </a:r>
                <a:endParaRPr lang="ko-KR" altLang="en-US" sz="1400" dirty="0"/>
              </a:p>
            </p:txBody>
          </p:sp>
          <p:cxnSp>
            <p:nvCxnSpPr>
              <p:cNvPr id="12" name="직선 화살표 연결선 11"/>
              <p:cNvCxnSpPr>
                <a:stCxn id="10" idx="2"/>
                <a:endCxn id="13" idx="0"/>
              </p:cNvCxnSpPr>
              <p:nvPr/>
            </p:nvCxnSpPr>
            <p:spPr>
              <a:xfrm>
                <a:off x="4792150" y="436868"/>
                <a:ext cx="386" cy="24206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3855057" y="678933"/>
                <a:ext cx="1874957" cy="34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기본</a:t>
                </a:r>
                <a:r>
                  <a:rPr lang="en-US" altLang="ko-KR" sz="1400" dirty="0" smtClean="0"/>
                  <a:t>:</a:t>
                </a:r>
                <a:r>
                  <a:rPr lang="ko-KR" altLang="en-US" sz="1400" dirty="0" smtClean="0"/>
                  <a:t>시</a:t>
                </a:r>
                <a:r>
                  <a:rPr lang="en-US" altLang="ko-KR" sz="1400" dirty="0" smtClean="0"/>
                  <a:t>/</a:t>
                </a:r>
                <a:r>
                  <a:rPr lang="ko-KR" altLang="en-US" sz="1400" dirty="0" smtClean="0"/>
                  <a:t>분 표시 시계</a:t>
                </a:r>
                <a:endParaRPr lang="ko-KR" altLang="en-US" sz="1400" dirty="0"/>
              </a:p>
            </p:txBody>
          </p:sp>
          <p:cxnSp>
            <p:nvCxnSpPr>
              <p:cNvPr id="19" name="직선 화살표 연결선 18"/>
              <p:cNvCxnSpPr>
                <a:stCxn id="13" idx="2"/>
                <a:endCxn id="18" idx="0"/>
              </p:cNvCxnSpPr>
              <p:nvPr/>
            </p:nvCxnSpPr>
            <p:spPr>
              <a:xfrm flipH="1">
                <a:off x="4791068" y="1024233"/>
                <a:ext cx="1468" cy="22875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순서도: 판단 17"/>
              <p:cNvSpPr/>
              <p:nvPr/>
            </p:nvSpPr>
            <p:spPr>
              <a:xfrm>
                <a:off x="3852122" y="1252990"/>
                <a:ext cx="1877892" cy="440551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SW1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cxnSp>
            <p:nvCxnSpPr>
              <p:cNvPr id="21" name="직선 화살표 연결선 20"/>
              <p:cNvCxnSpPr>
                <a:stCxn id="18" idx="2"/>
                <a:endCxn id="22" idx="0"/>
              </p:cNvCxnSpPr>
              <p:nvPr/>
            </p:nvCxnSpPr>
            <p:spPr>
              <a:xfrm>
                <a:off x="4791068" y="1693541"/>
                <a:ext cx="1468" cy="18608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/>
              <p:cNvSpPr/>
              <p:nvPr/>
            </p:nvSpPr>
            <p:spPr>
              <a:xfrm>
                <a:off x="3855057" y="1879630"/>
                <a:ext cx="1874957" cy="34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초 표시 시계</a:t>
                </a:r>
                <a:endParaRPr lang="ko-KR" altLang="en-US" sz="1400" dirty="0"/>
              </a:p>
            </p:txBody>
          </p:sp>
          <p:cxnSp>
            <p:nvCxnSpPr>
              <p:cNvPr id="23" name="직선 화살표 연결선 22"/>
              <p:cNvCxnSpPr>
                <a:stCxn id="22" idx="2"/>
                <a:endCxn id="24" idx="0"/>
              </p:cNvCxnSpPr>
              <p:nvPr/>
            </p:nvCxnSpPr>
            <p:spPr>
              <a:xfrm flipH="1">
                <a:off x="4791068" y="2224930"/>
                <a:ext cx="1468" cy="19822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순서도: 판단 23"/>
              <p:cNvSpPr/>
              <p:nvPr/>
            </p:nvSpPr>
            <p:spPr>
              <a:xfrm>
                <a:off x="3845772" y="2423152"/>
                <a:ext cx="1890592" cy="440551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SW1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855057" y="3051131"/>
                <a:ext cx="1874957" cy="34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시</a:t>
                </a:r>
                <a:r>
                  <a:rPr lang="en-US" altLang="ko-KR" sz="1400" dirty="0" smtClean="0"/>
                  <a:t>/</a:t>
                </a:r>
                <a:r>
                  <a:rPr lang="ko-KR" altLang="en-US" sz="1400" dirty="0" smtClean="0"/>
                  <a:t>분 시간 변경</a:t>
                </a:r>
                <a:endParaRPr lang="ko-KR" altLang="en-US" sz="1400" dirty="0"/>
              </a:p>
            </p:txBody>
          </p:sp>
          <p:cxnSp>
            <p:nvCxnSpPr>
              <p:cNvPr id="41" name="직선 화살표 연결선 40"/>
              <p:cNvCxnSpPr>
                <a:stCxn id="24" idx="2"/>
                <a:endCxn id="40" idx="0"/>
              </p:cNvCxnSpPr>
              <p:nvPr/>
            </p:nvCxnSpPr>
            <p:spPr>
              <a:xfrm>
                <a:off x="4791068" y="2863703"/>
                <a:ext cx="1468" cy="18742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>
                <a:stCxn id="40" idx="2"/>
                <a:endCxn id="43" idx="0"/>
              </p:cNvCxnSpPr>
              <p:nvPr/>
            </p:nvCxnSpPr>
            <p:spPr>
              <a:xfrm>
                <a:off x="4792536" y="3396431"/>
                <a:ext cx="4882" cy="1907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순서도: 판단 42"/>
              <p:cNvSpPr/>
              <p:nvPr/>
            </p:nvSpPr>
            <p:spPr>
              <a:xfrm>
                <a:off x="3852122" y="3587164"/>
                <a:ext cx="1890592" cy="440551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SW1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cxnSp>
            <p:nvCxnSpPr>
              <p:cNvPr id="57" name="꺾인 연결선 56"/>
              <p:cNvCxnSpPr>
                <a:stCxn id="18" idx="3"/>
                <a:endCxn id="13" idx="3"/>
              </p:cNvCxnSpPr>
              <p:nvPr/>
            </p:nvCxnSpPr>
            <p:spPr>
              <a:xfrm flipV="1">
                <a:off x="5730014" y="851583"/>
                <a:ext cx="12700" cy="621683"/>
              </a:xfrm>
              <a:prstGeom prst="bentConnector3">
                <a:avLst>
                  <a:gd name="adj1" fmla="val 851538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5638530" y="1098120"/>
                <a:ext cx="5988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rgbClr val="3399FF"/>
                    </a:solidFill>
                  </a:rPr>
                  <a:t>No</a:t>
                </a:r>
                <a:endParaRPr lang="ko-KR" altLang="en-US" dirty="0">
                  <a:solidFill>
                    <a:srgbClr val="3399FF"/>
                  </a:solidFill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677551" y="2280841"/>
                <a:ext cx="5988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rgbClr val="3399FF"/>
                    </a:solidFill>
                  </a:rPr>
                  <a:t>No</a:t>
                </a:r>
                <a:endParaRPr lang="ko-KR" altLang="en-US" dirty="0">
                  <a:solidFill>
                    <a:srgbClr val="3399FF"/>
                  </a:solidFill>
                </a:endParaRPr>
              </a:p>
            </p:txBody>
          </p:sp>
          <p:sp>
            <p:nvSpPr>
              <p:cNvPr id="141" name="순서도: 판단 140"/>
              <p:cNvSpPr/>
              <p:nvPr/>
            </p:nvSpPr>
            <p:spPr>
              <a:xfrm>
                <a:off x="8668987" y="3976755"/>
                <a:ext cx="1852462" cy="54141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SW2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sp>
            <p:nvSpPr>
              <p:cNvPr id="142" name="순서도: 판단 141"/>
              <p:cNvSpPr/>
              <p:nvPr/>
            </p:nvSpPr>
            <p:spPr>
              <a:xfrm>
                <a:off x="11105914" y="4686957"/>
                <a:ext cx="1852461" cy="54141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SW3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8668986" y="4733098"/>
                <a:ext cx="1852462" cy="4803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시간 변경을 위한 </a:t>
                </a:r>
                <a:endParaRPr lang="en-US" altLang="ko-KR" sz="1400" dirty="0" smtClean="0"/>
              </a:p>
              <a:p>
                <a:pPr algn="ctr"/>
                <a:r>
                  <a:rPr lang="ko-KR" altLang="en-US" sz="1400" dirty="0" smtClean="0"/>
                  <a:t>자릿수 이동</a:t>
                </a:r>
                <a:endParaRPr lang="ko-KR" altLang="en-US" sz="1400" dirty="0"/>
              </a:p>
            </p:txBody>
          </p:sp>
          <p:cxnSp>
            <p:nvCxnSpPr>
              <p:cNvPr id="144" name="직선 화살표 연결선 143"/>
              <p:cNvCxnSpPr>
                <a:stCxn id="141" idx="2"/>
                <a:endCxn id="143" idx="0"/>
              </p:cNvCxnSpPr>
              <p:nvPr/>
            </p:nvCxnSpPr>
            <p:spPr>
              <a:xfrm flipH="1">
                <a:off x="9595217" y="4518165"/>
                <a:ext cx="1" cy="2149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직사각형 144"/>
              <p:cNvSpPr/>
              <p:nvPr/>
            </p:nvSpPr>
            <p:spPr>
              <a:xfrm>
                <a:off x="11105914" y="5423384"/>
                <a:ext cx="1852462" cy="51834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선택된 자릿수의</a:t>
                </a:r>
                <a:endParaRPr lang="en-US" altLang="ko-KR" sz="1400" dirty="0" smtClean="0"/>
              </a:p>
              <a:p>
                <a:pPr algn="ctr"/>
                <a:r>
                  <a:rPr lang="ko-KR" altLang="en-US" sz="1400" dirty="0" smtClean="0"/>
                  <a:t>숫자 증가</a:t>
                </a:r>
                <a:endParaRPr lang="ko-KR" altLang="en-US" sz="1400" dirty="0"/>
              </a:p>
            </p:txBody>
          </p:sp>
          <p:cxnSp>
            <p:nvCxnSpPr>
              <p:cNvPr id="146" name="직선 화살표 연결선 145"/>
              <p:cNvCxnSpPr>
                <a:stCxn id="142" idx="2"/>
                <a:endCxn id="145" idx="0"/>
              </p:cNvCxnSpPr>
              <p:nvPr/>
            </p:nvCxnSpPr>
            <p:spPr>
              <a:xfrm>
                <a:off x="12032145" y="5228367"/>
                <a:ext cx="0" cy="19501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직사각형 153"/>
              <p:cNvSpPr/>
              <p:nvPr/>
            </p:nvSpPr>
            <p:spPr>
              <a:xfrm>
                <a:off x="3861407" y="4228764"/>
                <a:ext cx="1874957" cy="34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/>
                  <a:t>알람</a:t>
                </a:r>
                <a:r>
                  <a:rPr lang="ko-KR" altLang="en-US" sz="1400" dirty="0" smtClean="0"/>
                  <a:t> 설정 기능</a:t>
                </a:r>
                <a:endParaRPr lang="ko-KR" altLang="en-US" sz="1400" dirty="0"/>
              </a:p>
            </p:txBody>
          </p:sp>
          <p:cxnSp>
            <p:nvCxnSpPr>
              <p:cNvPr id="155" name="직선 화살표 연결선 154"/>
              <p:cNvCxnSpPr>
                <a:stCxn id="43" idx="2"/>
                <a:endCxn id="154" idx="0"/>
              </p:cNvCxnSpPr>
              <p:nvPr/>
            </p:nvCxnSpPr>
            <p:spPr>
              <a:xfrm>
                <a:off x="4797418" y="4027715"/>
                <a:ext cx="1468" cy="20104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화살표 연결선 157"/>
              <p:cNvCxnSpPr>
                <a:stCxn id="154" idx="2"/>
                <a:endCxn id="159" idx="0"/>
              </p:cNvCxnSpPr>
              <p:nvPr/>
            </p:nvCxnSpPr>
            <p:spPr>
              <a:xfrm flipH="1">
                <a:off x="4795888" y="4574064"/>
                <a:ext cx="2998" cy="21452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순서도: 판단 158"/>
              <p:cNvSpPr/>
              <p:nvPr/>
            </p:nvSpPr>
            <p:spPr>
              <a:xfrm>
                <a:off x="3850592" y="4788593"/>
                <a:ext cx="1890592" cy="440551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SW1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cxnSp>
            <p:nvCxnSpPr>
              <p:cNvPr id="92" name="꺾인 연결선 91"/>
              <p:cNvCxnSpPr>
                <a:stCxn id="159" idx="2"/>
                <a:endCxn id="13" idx="1"/>
              </p:cNvCxnSpPr>
              <p:nvPr/>
            </p:nvCxnSpPr>
            <p:spPr>
              <a:xfrm rot="5400000" flipH="1">
                <a:off x="2136692" y="2569949"/>
                <a:ext cx="4377561" cy="940831"/>
              </a:xfrm>
              <a:prstGeom prst="bentConnector4">
                <a:avLst>
                  <a:gd name="adj1" fmla="val -12051"/>
                  <a:gd name="adj2" fmla="val 168695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꺾인 연결선 97"/>
              <p:cNvCxnSpPr>
                <a:stCxn id="43" idx="3"/>
                <a:endCxn id="141" idx="0"/>
              </p:cNvCxnSpPr>
              <p:nvPr/>
            </p:nvCxnSpPr>
            <p:spPr>
              <a:xfrm>
                <a:off x="5742714" y="3807440"/>
                <a:ext cx="3852504" cy="169315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꺾인 연결선 99"/>
              <p:cNvCxnSpPr>
                <a:stCxn id="141" idx="3"/>
                <a:endCxn id="142" idx="0"/>
              </p:cNvCxnSpPr>
              <p:nvPr/>
            </p:nvCxnSpPr>
            <p:spPr>
              <a:xfrm>
                <a:off x="10521449" y="4247460"/>
                <a:ext cx="1510696" cy="439497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순서도: 판단 191"/>
              <p:cNvSpPr/>
              <p:nvPr/>
            </p:nvSpPr>
            <p:spPr>
              <a:xfrm>
                <a:off x="5779689" y="5212506"/>
                <a:ext cx="1852462" cy="541410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SW2 </a:t>
                </a:r>
              </a:p>
              <a:p>
                <a:pPr algn="ctr"/>
                <a:r>
                  <a:rPr lang="ko-KR" altLang="en-US" sz="1200" dirty="0" smtClean="0"/>
                  <a:t>눌렀는가</a:t>
                </a:r>
                <a:r>
                  <a:rPr lang="en-US" altLang="ko-KR" sz="1200" dirty="0"/>
                  <a:t>?</a:t>
                </a:r>
                <a:r>
                  <a:rPr lang="en-US" altLang="ko-KR" sz="1200" dirty="0" smtClean="0"/>
                  <a:t> </a:t>
                </a:r>
                <a:endParaRPr lang="ko-KR" altLang="en-US" sz="1200" dirty="0"/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>
                <a:off x="5779689" y="5973744"/>
                <a:ext cx="1852462" cy="4243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자릿수 이동</a:t>
                </a:r>
                <a:endParaRPr lang="ko-KR" altLang="en-US" sz="1400" dirty="0"/>
              </a:p>
            </p:txBody>
          </p:sp>
          <p:cxnSp>
            <p:nvCxnSpPr>
              <p:cNvPr id="194" name="직선 화살표 연결선 193"/>
              <p:cNvCxnSpPr>
                <a:stCxn id="192" idx="2"/>
                <a:endCxn id="193" idx="0"/>
              </p:cNvCxnSpPr>
              <p:nvPr/>
            </p:nvCxnSpPr>
            <p:spPr>
              <a:xfrm>
                <a:off x="6705920" y="5753916"/>
                <a:ext cx="0" cy="21982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꺾인 연결선 223"/>
              <p:cNvCxnSpPr>
                <a:stCxn id="159" idx="3"/>
                <a:endCxn id="192" idx="0"/>
              </p:cNvCxnSpPr>
              <p:nvPr/>
            </p:nvCxnSpPr>
            <p:spPr>
              <a:xfrm>
                <a:off x="5741184" y="5008869"/>
                <a:ext cx="964736" cy="203637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6" name="TextBox 325"/>
            <p:cNvSpPr txBox="1"/>
            <p:nvPr/>
          </p:nvSpPr>
          <p:spPr>
            <a:xfrm>
              <a:off x="2692012" y="5068642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2576211" y="3838905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432993" y="4322526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2" name="TextBox 331"/>
            <p:cNvSpPr txBox="1"/>
            <p:nvPr/>
          </p:nvSpPr>
          <p:spPr>
            <a:xfrm>
              <a:off x="6758193" y="6026174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4428895" y="5585043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Yes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068500" y="4593016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11060371" y="4480806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4141176" y="3392937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371" name="순서도: 판단 370"/>
            <p:cNvSpPr/>
            <p:nvPr/>
          </p:nvSpPr>
          <p:spPr>
            <a:xfrm>
              <a:off x="6430776" y="5616638"/>
              <a:ext cx="1852462" cy="54141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SW3</a:t>
              </a:r>
            </a:p>
            <a:p>
              <a:pPr algn="ctr"/>
              <a:r>
                <a:rPr lang="ko-KR" altLang="en-US" sz="1200" dirty="0" smtClean="0"/>
                <a:t>눌렀는가</a:t>
              </a:r>
              <a:r>
                <a:rPr lang="en-US" altLang="ko-KR" sz="1200" dirty="0"/>
                <a:t>?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372" name="직사각형 371"/>
            <p:cNvSpPr/>
            <p:nvPr/>
          </p:nvSpPr>
          <p:spPr>
            <a:xfrm>
              <a:off x="6430776" y="6377876"/>
              <a:ext cx="1852462" cy="424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자릿수 이동</a:t>
              </a:r>
              <a:endParaRPr lang="ko-KR" altLang="en-US" sz="1400" dirty="0"/>
            </a:p>
          </p:txBody>
        </p:sp>
        <p:cxnSp>
          <p:nvCxnSpPr>
            <p:cNvPr id="1132" name="꺾인 연결선 1131"/>
            <p:cNvCxnSpPr>
              <a:stCxn id="142" idx="3"/>
              <a:endCxn id="40" idx="3"/>
            </p:cNvCxnSpPr>
            <p:nvPr/>
          </p:nvCxnSpPr>
          <p:spPr>
            <a:xfrm flipH="1" flipV="1">
              <a:off x="4173775" y="3169396"/>
              <a:ext cx="7228361" cy="1733881"/>
            </a:xfrm>
            <a:prstGeom prst="bentConnector3">
              <a:avLst>
                <a:gd name="adj1" fmla="val -316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꺾인 연결선 1136"/>
            <p:cNvCxnSpPr>
              <a:stCxn id="192" idx="3"/>
              <a:endCxn id="371" idx="0"/>
            </p:cNvCxnSpPr>
            <p:nvPr/>
          </p:nvCxnSpPr>
          <p:spPr>
            <a:xfrm>
              <a:off x="6075912" y="5428826"/>
              <a:ext cx="1281095" cy="18781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직선 화살표 연결선 1138"/>
            <p:cNvCxnSpPr>
              <a:stCxn id="371" idx="2"/>
              <a:endCxn id="372" idx="0"/>
            </p:cNvCxnSpPr>
            <p:nvPr/>
          </p:nvCxnSpPr>
          <p:spPr>
            <a:xfrm>
              <a:off x="7357007" y="6158048"/>
              <a:ext cx="0" cy="21982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꺾인 연결선 1140"/>
            <p:cNvCxnSpPr>
              <a:stCxn id="371" idx="3"/>
            </p:cNvCxnSpPr>
            <p:nvPr/>
          </p:nvCxnSpPr>
          <p:spPr>
            <a:xfrm flipH="1" flipV="1">
              <a:off x="6286500" y="5271490"/>
              <a:ext cx="1996738" cy="615853"/>
            </a:xfrm>
            <a:prstGeom prst="bentConnector3">
              <a:avLst>
                <a:gd name="adj1" fmla="val -1144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직선 연결선 1144"/>
            <p:cNvCxnSpPr/>
            <p:nvPr/>
          </p:nvCxnSpPr>
          <p:spPr>
            <a:xfrm flipV="1">
              <a:off x="6304084" y="4322526"/>
              <a:ext cx="5373" cy="95775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직선 화살표 연결선 1146"/>
            <p:cNvCxnSpPr>
              <a:endCxn id="154" idx="3"/>
            </p:cNvCxnSpPr>
            <p:nvPr/>
          </p:nvCxnSpPr>
          <p:spPr>
            <a:xfrm flipH="1" flipV="1">
              <a:off x="4180125" y="4347029"/>
              <a:ext cx="2123959" cy="9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TextBox 403"/>
            <p:cNvSpPr txBox="1"/>
            <p:nvPr/>
          </p:nvSpPr>
          <p:spPr>
            <a:xfrm>
              <a:off x="7983831" y="5504183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5758586" y="5033483"/>
              <a:ext cx="59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rgbClr val="3399FF"/>
                  </a:solidFill>
                </a:rPr>
                <a:t>No</a:t>
              </a:r>
              <a:endParaRPr lang="ko-KR" altLang="en-US" dirty="0">
                <a:solidFill>
                  <a:srgbClr val="3399FF"/>
                </a:solidFill>
              </a:endParaRPr>
            </a:p>
          </p:txBody>
        </p:sp>
      </p:grpSp>
      <p:cxnSp>
        <p:nvCxnSpPr>
          <p:cNvPr id="8" name="꺾인 연결선 7"/>
          <p:cNvCxnSpPr>
            <a:stCxn id="24" idx="3"/>
            <a:endCxn id="22" idx="3"/>
          </p:cNvCxnSpPr>
          <p:nvPr/>
        </p:nvCxnSpPr>
        <p:spPr>
          <a:xfrm flipH="1" flipV="1">
            <a:off x="3950554" y="2009706"/>
            <a:ext cx="6350" cy="591148"/>
          </a:xfrm>
          <a:prstGeom prst="bentConnector3">
            <a:avLst>
              <a:gd name="adj1" fmla="val -171692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742</Words>
  <Application>Microsoft Office PowerPoint</Application>
  <PresentationFormat>와이드스크린</PresentationFormat>
  <Paragraphs>336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궁서</vt:lpstr>
      <vt:lpstr>나눔고딕</vt:lpstr>
      <vt:lpstr>나눔고딕 ExtraBold</vt:lpstr>
      <vt:lpstr>맑은 고딕</vt:lpstr>
      <vt:lpstr>배달의민족 도현</vt:lpstr>
      <vt:lpstr>함초롬바탕</vt:lpstr>
      <vt:lpstr>Arial</vt:lpstr>
      <vt:lpstr>Arial Rounded MT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김 창현</cp:lastModifiedBy>
  <cp:revision>175</cp:revision>
  <dcterms:created xsi:type="dcterms:W3CDTF">2017-08-31T07:23:31Z</dcterms:created>
  <dcterms:modified xsi:type="dcterms:W3CDTF">2018-06-20T23:18:04Z</dcterms:modified>
</cp:coreProperties>
</file>